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5" r:id="rId4"/>
  </p:sldMasterIdLst>
  <p:notesMasterIdLst>
    <p:notesMasterId r:id="rId31"/>
  </p:notesMasterIdLst>
  <p:sldIdLst>
    <p:sldId id="256" r:id="rId5"/>
    <p:sldId id="257" r:id="rId6"/>
    <p:sldId id="259" r:id="rId7"/>
    <p:sldId id="260" r:id="rId8"/>
    <p:sldId id="356" r:id="rId9"/>
    <p:sldId id="354" r:id="rId10"/>
    <p:sldId id="262" r:id="rId11"/>
    <p:sldId id="258" r:id="rId12"/>
    <p:sldId id="368" r:id="rId13"/>
    <p:sldId id="357" r:id="rId14"/>
    <p:sldId id="360" r:id="rId15"/>
    <p:sldId id="361" r:id="rId16"/>
    <p:sldId id="362" r:id="rId17"/>
    <p:sldId id="363" r:id="rId18"/>
    <p:sldId id="358" r:id="rId19"/>
    <p:sldId id="359" r:id="rId20"/>
    <p:sldId id="365" r:id="rId21"/>
    <p:sldId id="366" r:id="rId22"/>
    <p:sldId id="367" r:id="rId23"/>
    <p:sldId id="263" r:id="rId24"/>
    <p:sldId id="264" r:id="rId25"/>
    <p:sldId id="265" r:id="rId26"/>
    <p:sldId id="266" r:id="rId27"/>
    <p:sldId id="370" r:id="rId28"/>
    <p:sldId id="369" r:id="rId29"/>
    <p:sldId id="330" r:id="rId30"/>
  </p:sldIdLst>
  <p:sldSz cx="9144000" cy="5143500" type="screen16x9"/>
  <p:notesSz cx="6858000" cy="9144000"/>
  <p:embeddedFontLst>
    <p:embeddedFont>
      <p:font typeface="Ubuntu" panose="020B0604020202020204" charset="0"/>
      <p:regular r:id="rId32"/>
      <p:bold r:id="rId33"/>
      <p:italic r:id="rId34"/>
      <p:boldItalic r:id="rId35"/>
    </p:embeddedFont>
    <p:embeddedFont>
      <p:font typeface="Ubuntu Light" panose="020B0604020202020204" charset="0"/>
      <p:regular r:id="rId36"/>
      <p:bold r:id="rId37"/>
      <p:italic r:id="rId38"/>
      <p:boldItalic r:id="rId39"/>
    </p:embeddedFont>
    <p:embeddedFont>
      <p:font typeface="標楷體" panose="03000509000000000000" pitchFamily="65" charset="-120"/>
      <p:regular r:id="rId40"/>
    </p:embeddedFont>
    <p:embeddedFont>
      <p:font typeface="Noto Sans" panose="0202050000000000000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43FE15-E968-42E5-B970-9215C82CE355}">
  <a:tblStyle styleId="{3943FE15-E968-42E5-B970-9215C82CE3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86170" autoAdjust="0"/>
  </p:normalViewPr>
  <p:slideViewPr>
    <p:cSldViewPr snapToGrid="0">
      <p:cViewPr varScale="1">
        <p:scale>
          <a:sx n="116" d="100"/>
          <a:sy n="116" d="100"/>
        </p:scale>
        <p:origin x="42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周老師" userId="c11bc140-543b-4b18-bb6e-d3046d7e40fb" providerId="ADAL" clId="{6C2251D9-26B5-409A-B84D-BD6602318EDD}"/>
    <pc:docChg chg="custSel addSld delSld modSld delMainMaster">
      <pc:chgData name="周老師" userId="c11bc140-543b-4b18-bb6e-d3046d7e40fb" providerId="ADAL" clId="{6C2251D9-26B5-409A-B84D-BD6602318EDD}" dt="2023-12-01T07:19:02.545" v="960" actId="2696"/>
      <pc:docMkLst>
        <pc:docMk/>
      </pc:docMkLst>
      <pc:sldChg chg="modTransition">
        <pc:chgData name="周老師" userId="c11bc140-543b-4b18-bb6e-d3046d7e40fb" providerId="ADAL" clId="{6C2251D9-26B5-409A-B84D-BD6602318EDD}" dt="2023-12-01T07:12:36.436" v="896"/>
        <pc:sldMkLst>
          <pc:docMk/>
          <pc:sldMk cId="0" sldId="256"/>
        </pc:sldMkLst>
      </pc:sldChg>
      <pc:sldChg chg="modTransition">
        <pc:chgData name="周老師" userId="c11bc140-543b-4b18-bb6e-d3046d7e40fb" providerId="ADAL" clId="{6C2251D9-26B5-409A-B84D-BD6602318EDD}" dt="2023-12-01T07:12:36.437" v="897"/>
        <pc:sldMkLst>
          <pc:docMk/>
          <pc:sldMk cId="0" sldId="257"/>
        </pc:sldMkLst>
      </pc:sldChg>
      <pc:sldChg chg="modTransition">
        <pc:chgData name="周老師" userId="c11bc140-543b-4b18-bb6e-d3046d7e40fb" providerId="ADAL" clId="{6C2251D9-26B5-409A-B84D-BD6602318EDD}" dt="2023-12-01T07:12:36.437" v="903"/>
        <pc:sldMkLst>
          <pc:docMk/>
          <pc:sldMk cId="0" sldId="258"/>
        </pc:sldMkLst>
      </pc:sldChg>
      <pc:sldChg chg="modTransition">
        <pc:chgData name="周老師" userId="c11bc140-543b-4b18-bb6e-d3046d7e40fb" providerId="ADAL" clId="{6C2251D9-26B5-409A-B84D-BD6602318EDD}" dt="2023-12-01T07:12:36.437" v="898"/>
        <pc:sldMkLst>
          <pc:docMk/>
          <pc:sldMk cId="0" sldId="259"/>
        </pc:sldMkLst>
      </pc:sldChg>
      <pc:sldChg chg="modTransition">
        <pc:chgData name="周老師" userId="c11bc140-543b-4b18-bb6e-d3046d7e40fb" providerId="ADAL" clId="{6C2251D9-26B5-409A-B84D-BD6602318EDD}" dt="2023-12-01T07:12:36.437" v="899"/>
        <pc:sldMkLst>
          <pc:docMk/>
          <pc:sldMk cId="0" sldId="260"/>
        </pc:sldMkLst>
      </pc:sldChg>
      <pc:sldChg chg="modTransition">
        <pc:chgData name="周老師" userId="c11bc140-543b-4b18-bb6e-d3046d7e40fb" providerId="ADAL" clId="{6C2251D9-26B5-409A-B84D-BD6602318EDD}" dt="2023-12-01T07:12:36.437" v="902"/>
        <pc:sldMkLst>
          <pc:docMk/>
          <pc:sldMk cId="0" sldId="262"/>
        </pc:sldMkLst>
      </pc:sldChg>
      <pc:sldChg chg="modTransition">
        <pc:chgData name="周老師" userId="c11bc140-543b-4b18-bb6e-d3046d7e40fb" providerId="ADAL" clId="{6C2251D9-26B5-409A-B84D-BD6602318EDD}" dt="2023-12-01T07:12:36.439" v="915"/>
        <pc:sldMkLst>
          <pc:docMk/>
          <pc:sldMk cId="0" sldId="263"/>
        </pc:sldMkLst>
      </pc:sldChg>
      <pc:sldChg chg="modTransition">
        <pc:chgData name="周老師" userId="c11bc140-543b-4b18-bb6e-d3046d7e40fb" providerId="ADAL" clId="{6C2251D9-26B5-409A-B84D-BD6602318EDD}" dt="2023-12-01T07:12:36.439" v="916"/>
        <pc:sldMkLst>
          <pc:docMk/>
          <pc:sldMk cId="0" sldId="264"/>
        </pc:sldMkLst>
      </pc:sldChg>
      <pc:sldChg chg="delSp modSp modTransition">
        <pc:chgData name="周老師" userId="c11bc140-543b-4b18-bb6e-d3046d7e40fb" providerId="ADAL" clId="{6C2251D9-26B5-409A-B84D-BD6602318EDD}" dt="2023-12-01T07:12:36.439" v="917"/>
        <pc:sldMkLst>
          <pc:docMk/>
          <pc:sldMk cId="0" sldId="265"/>
        </pc:sldMkLst>
        <pc:spChg chg="del">
          <ac:chgData name="周老師" userId="c11bc140-543b-4b18-bb6e-d3046d7e40fb" providerId="ADAL" clId="{6C2251D9-26B5-409A-B84D-BD6602318EDD}" dt="2023-12-01T04:42:42.339" v="1" actId="478"/>
          <ac:spMkLst>
            <pc:docMk/>
            <pc:sldMk cId="0" sldId="265"/>
            <ac:spMk id="66" creationId="{BC786E8B-D543-445F-8676-640922BB9641}"/>
          </ac:spMkLst>
        </pc:spChg>
        <pc:spChg chg="del">
          <ac:chgData name="周老師" userId="c11bc140-543b-4b18-bb6e-d3046d7e40fb" providerId="ADAL" clId="{6C2251D9-26B5-409A-B84D-BD6602318EDD}" dt="2023-12-01T04:42:41.692" v="0" actId="478"/>
          <ac:spMkLst>
            <pc:docMk/>
            <pc:sldMk cId="0" sldId="265"/>
            <ac:spMk id="75" creationId="{652A6FA1-45D8-49AD-B5B3-EBA73CBADBEC}"/>
          </ac:spMkLst>
        </pc:spChg>
        <pc:spChg chg="mod">
          <ac:chgData name="周老師" userId="c11bc140-543b-4b18-bb6e-d3046d7e40fb" providerId="ADAL" clId="{6C2251D9-26B5-409A-B84D-BD6602318EDD}" dt="2023-12-01T04:42:48.174" v="11"/>
          <ac:spMkLst>
            <pc:docMk/>
            <pc:sldMk cId="0" sldId="265"/>
            <ac:spMk id="76" creationId="{0274FF0B-5F68-4447-8B5E-EA507CD79E3A}"/>
          </ac:spMkLst>
        </pc:spChg>
      </pc:sldChg>
      <pc:sldChg chg="addSp delSp modSp modTransition modAnim">
        <pc:chgData name="周老師" userId="c11bc140-543b-4b18-bb6e-d3046d7e40fb" providerId="ADAL" clId="{6C2251D9-26B5-409A-B84D-BD6602318EDD}" dt="2023-12-01T07:12:36.439" v="918"/>
        <pc:sldMkLst>
          <pc:docMk/>
          <pc:sldMk cId="0" sldId="266"/>
        </pc:sldMkLst>
        <pc:spChg chg="add mod">
          <ac:chgData name="周老師" userId="c11bc140-543b-4b18-bb6e-d3046d7e40fb" providerId="ADAL" clId="{6C2251D9-26B5-409A-B84D-BD6602318EDD}" dt="2023-12-01T05:02:15.844" v="373" actId="1076"/>
          <ac:spMkLst>
            <pc:docMk/>
            <pc:sldMk cId="0" sldId="266"/>
            <ac:spMk id="6" creationId="{9867EAD6-B439-4351-A7DE-09F89D6D6330}"/>
          </ac:spMkLst>
        </pc:spChg>
        <pc:spChg chg="add mod">
          <ac:chgData name="周老師" userId="c11bc140-543b-4b18-bb6e-d3046d7e40fb" providerId="ADAL" clId="{6C2251D9-26B5-409A-B84D-BD6602318EDD}" dt="2023-12-01T05:05:02.773" v="534" actId="164"/>
          <ac:spMkLst>
            <pc:docMk/>
            <pc:sldMk cId="0" sldId="266"/>
            <ac:spMk id="7" creationId="{D14B4CC9-C1B0-4E96-B148-6D1AD267014B}"/>
          </ac:spMkLst>
        </pc:spChg>
        <pc:spChg chg="mod">
          <ac:chgData name="周老師" userId="c11bc140-543b-4b18-bb6e-d3046d7e40fb" providerId="ADAL" clId="{6C2251D9-26B5-409A-B84D-BD6602318EDD}" dt="2023-12-01T05:08:41.766" v="626"/>
          <ac:spMkLst>
            <pc:docMk/>
            <pc:sldMk cId="0" sldId="266"/>
            <ac:spMk id="103" creationId="{1C6767D1-244F-4173-87B8-756685B27E2C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15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16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17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18" creationId="{00000000-0000-0000-0000-000000000000}"/>
          </ac:spMkLst>
        </pc:spChg>
        <pc:spChg chg="mod">
          <ac:chgData name="周老師" userId="c11bc140-543b-4b18-bb6e-d3046d7e40fb" providerId="ADAL" clId="{6C2251D9-26B5-409A-B84D-BD6602318EDD}" dt="2023-12-01T04:49:25.479" v="55"/>
          <ac:spMkLst>
            <pc:docMk/>
            <pc:sldMk cId="0" sldId="266"/>
            <ac:spMk id="2019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37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38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39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40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41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42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43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44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45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46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47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48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49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50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51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52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53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54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55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56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57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58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59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60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61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62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63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64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65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66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67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68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69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70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71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72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73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74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75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76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77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78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79" creationId="{00000000-0000-0000-0000-000000000000}"/>
          </ac:spMkLst>
        </pc:spChg>
        <pc:spChg chg="del">
          <ac:chgData name="周老師" userId="c11bc140-543b-4b18-bb6e-d3046d7e40fb" providerId="ADAL" clId="{6C2251D9-26B5-409A-B84D-BD6602318EDD}" dt="2023-12-01T04:49:29.087" v="56" actId="478"/>
          <ac:spMkLst>
            <pc:docMk/>
            <pc:sldMk cId="0" sldId="266"/>
            <ac:spMk id="2080" creationId="{00000000-0000-0000-0000-000000000000}"/>
          </ac:spMkLst>
        </pc:spChg>
        <pc:grpChg chg="add mod">
          <ac:chgData name="周老師" userId="c11bc140-543b-4b18-bb6e-d3046d7e40fb" providerId="ADAL" clId="{6C2251D9-26B5-409A-B84D-BD6602318EDD}" dt="2023-12-01T05:05:02.773" v="534" actId="164"/>
          <ac:grpSpMkLst>
            <pc:docMk/>
            <pc:sldMk cId="0" sldId="266"/>
            <ac:grpSpMk id="8" creationId="{CE9BF7CB-8B19-4886-B74E-869456E79456}"/>
          </ac:grpSpMkLst>
        </pc:grpChg>
        <pc:grpChg chg="add mod">
          <ac:chgData name="周老師" userId="c11bc140-543b-4b18-bb6e-d3046d7e40fb" providerId="ADAL" clId="{6C2251D9-26B5-409A-B84D-BD6602318EDD}" dt="2023-12-01T05:05:02.773" v="534" actId="164"/>
          <ac:grpSpMkLst>
            <pc:docMk/>
            <pc:sldMk cId="0" sldId="266"/>
            <ac:grpSpMk id="73" creationId="{0E602090-D225-492D-9D5A-EC3D50BE998B}"/>
          </ac:grpSpMkLst>
        </pc:grpChg>
        <pc:picChg chg="add del mod">
          <ac:chgData name="周老師" userId="c11bc140-543b-4b18-bb6e-d3046d7e40fb" providerId="ADAL" clId="{6C2251D9-26B5-409A-B84D-BD6602318EDD}" dt="2023-12-01T04:50:43.288" v="171" actId="478"/>
          <ac:picMkLst>
            <pc:docMk/>
            <pc:sldMk cId="0" sldId="266"/>
            <ac:picMk id="3" creationId="{99C17DE2-6BB9-4975-8861-3D944C7B7C52}"/>
          </ac:picMkLst>
        </pc:picChg>
        <pc:picChg chg="add mod">
          <ac:chgData name="周老師" userId="c11bc140-543b-4b18-bb6e-d3046d7e40fb" providerId="ADAL" clId="{6C2251D9-26B5-409A-B84D-BD6602318EDD}" dt="2023-12-01T05:02:04.718" v="367" actId="1076"/>
          <ac:picMkLst>
            <pc:docMk/>
            <pc:sldMk cId="0" sldId="266"/>
            <ac:picMk id="5" creationId="{F6CD9C5F-148D-455A-B5A2-0D8E803C199F}"/>
          </ac:picMkLst>
        </pc:picChg>
      </pc:sldChg>
      <pc:sldChg chg="del modTransition">
        <pc:chgData name="周老師" userId="c11bc140-543b-4b18-bb6e-d3046d7e40fb" providerId="ADAL" clId="{6C2251D9-26B5-409A-B84D-BD6602318EDD}" dt="2023-12-01T05:02:38.630" v="376" actId="2696"/>
        <pc:sldMkLst>
          <pc:docMk/>
          <pc:sldMk cId="0" sldId="267"/>
        </pc:sldMkLst>
      </pc:sldChg>
      <pc:sldChg chg="del modTransition">
        <pc:chgData name="周老師" userId="c11bc140-543b-4b18-bb6e-d3046d7e40fb" providerId="ADAL" clId="{6C2251D9-26B5-409A-B84D-BD6602318EDD}" dt="2023-12-01T05:02:39.666" v="377" actId="2696"/>
        <pc:sldMkLst>
          <pc:docMk/>
          <pc:sldMk cId="0" sldId="268"/>
        </pc:sldMkLst>
      </pc:sldChg>
      <pc:sldChg chg="del modTransition">
        <pc:chgData name="周老師" userId="c11bc140-543b-4b18-bb6e-d3046d7e40fb" providerId="ADAL" clId="{6C2251D9-26B5-409A-B84D-BD6602318EDD}" dt="2023-12-01T05:02:40.636" v="379" actId="2696"/>
        <pc:sldMkLst>
          <pc:docMk/>
          <pc:sldMk cId="0" sldId="269"/>
        </pc:sldMkLst>
      </pc:sldChg>
      <pc:sldChg chg="del modTransition">
        <pc:chgData name="周老師" userId="c11bc140-543b-4b18-bb6e-d3046d7e40fb" providerId="ADAL" clId="{6C2251D9-26B5-409A-B84D-BD6602318EDD}" dt="2023-12-01T05:02:41.556" v="380" actId="2696"/>
        <pc:sldMkLst>
          <pc:docMk/>
          <pc:sldMk cId="0" sldId="270"/>
        </pc:sldMkLst>
      </pc:sldChg>
      <pc:sldChg chg="del modTransition">
        <pc:chgData name="周老師" userId="c11bc140-543b-4b18-bb6e-d3046d7e40fb" providerId="ADAL" clId="{6C2251D9-26B5-409A-B84D-BD6602318EDD}" dt="2023-12-01T05:03:33.311" v="460" actId="2696"/>
        <pc:sldMkLst>
          <pc:docMk/>
          <pc:sldMk cId="0" sldId="271"/>
        </pc:sldMkLst>
      </pc:sldChg>
      <pc:sldChg chg="del modTransition">
        <pc:chgData name="周老師" userId="c11bc140-543b-4b18-bb6e-d3046d7e40fb" providerId="ADAL" clId="{6C2251D9-26B5-409A-B84D-BD6602318EDD}" dt="2023-12-01T05:02:46.824" v="382" actId="2696"/>
        <pc:sldMkLst>
          <pc:docMk/>
          <pc:sldMk cId="0" sldId="272"/>
        </pc:sldMkLst>
      </pc:sldChg>
      <pc:sldChg chg="del modTransition">
        <pc:chgData name="周老師" userId="c11bc140-543b-4b18-bb6e-d3046d7e40fb" providerId="ADAL" clId="{6C2251D9-26B5-409A-B84D-BD6602318EDD}" dt="2023-12-01T05:02:48.273" v="384" actId="2696"/>
        <pc:sldMkLst>
          <pc:docMk/>
          <pc:sldMk cId="0" sldId="273"/>
        </pc:sldMkLst>
      </pc:sldChg>
      <pc:sldChg chg="del modTransition">
        <pc:chgData name="周老師" userId="c11bc140-543b-4b18-bb6e-d3046d7e40fb" providerId="ADAL" clId="{6C2251D9-26B5-409A-B84D-BD6602318EDD}" dt="2023-12-01T05:02:49.884" v="386" actId="2696"/>
        <pc:sldMkLst>
          <pc:docMk/>
          <pc:sldMk cId="0" sldId="274"/>
        </pc:sldMkLst>
      </pc:sldChg>
      <pc:sldChg chg="del modTransition">
        <pc:chgData name="周老師" userId="c11bc140-543b-4b18-bb6e-d3046d7e40fb" providerId="ADAL" clId="{6C2251D9-26B5-409A-B84D-BD6602318EDD}" dt="2023-12-01T05:02:51.651" v="387" actId="2696"/>
        <pc:sldMkLst>
          <pc:docMk/>
          <pc:sldMk cId="0" sldId="275"/>
        </pc:sldMkLst>
      </pc:sldChg>
      <pc:sldChg chg="del modTransition">
        <pc:chgData name="周老師" userId="c11bc140-543b-4b18-bb6e-d3046d7e40fb" providerId="ADAL" clId="{6C2251D9-26B5-409A-B84D-BD6602318EDD}" dt="2023-12-01T05:02:53.293" v="388" actId="2696"/>
        <pc:sldMkLst>
          <pc:docMk/>
          <pc:sldMk cId="0" sldId="276"/>
        </pc:sldMkLst>
      </pc:sldChg>
      <pc:sldChg chg="del modTransition">
        <pc:chgData name="周老師" userId="c11bc140-543b-4b18-bb6e-d3046d7e40fb" providerId="ADAL" clId="{6C2251D9-26B5-409A-B84D-BD6602318EDD}" dt="2023-12-01T05:02:54.495" v="390" actId="2696"/>
        <pc:sldMkLst>
          <pc:docMk/>
          <pc:sldMk cId="0" sldId="277"/>
        </pc:sldMkLst>
      </pc:sldChg>
      <pc:sldChg chg="del modTransition">
        <pc:chgData name="周老師" userId="c11bc140-543b-4b18-bb6e-d3046d7e40fb" providerId="ADAL" clId="{6C2251D9-26B5-409A-B84D-BD6602318EDD}" dt="2023-12-01T05:02:55.198" v="392" actId="2696"/>
        <pc:sldMkLst>
          <pc:docMk/>
          <pc:sldMk cId="0" sldId="278"/>
        </pc:sldMkLst>
      </pc:sldChg>
      <pc:sldChg chg="del modTransition">
        <pc:chgData name="周老師" userId="c11bc140-543b-4b18-bb6e-d3046d7e40fb" providerId="ADAL" clId="{6C2251D9-26B5-409A-B84D-BD6602318EDD}" dt="2023-12-01T05:02:55.883" v="394" actId="2696"/>
        <pc:sldMkLst>
          <pc:docMk/>
          <pc:sldMk cId="0" sldId="279"/>
        </pc:sldMkLst>
      </pc:sldChg>
      <pc:sldChg chg="del modTransition">
        <pc:chgData name="周老師" userId="c11bc140-543b-4b18-bb6e-d3046d7e40fb" providerId="ADAL" clId="{6C2251D9-26B5-409A-B84D-BD6602318EDD}" dt="2023-12-01T05:02:56.517" v="395" actId="2696"/>
        <pc:sldMkLst>
          <pc:docMk/>
          <pc:sldMk cId="0" sldId="280"/>
        </pc:sldMkLst>
      </pc:sldChg>
      <pc:sldChg chg="del modTransition">
        <pc:chgData name="周老師" userId="c11bc140-543b-4b18-bb6e-d3046d7e40fb" providerId="ADAL" clId="{6C2251D9-26B5-409A-B84D-BD6602318EDD}" dt="2023-12-01T05:02:57.160" v="396" actId="2696"/>
        <pc:sldMkLst>
          <pc:docMk/>
          <pc:sldMk cId="0" sldId="281"/>
        </pc:sldMkLst>
      </pc:sldChg>
      <pc:sldChg chg="del modTransition">
        <pc:chgData name="周老師" userId="c11bc140-543b-4b18-bb6e-d3046d7e40fb" providerId="ADAL" clId="{6C2251D9-26B5-409A-B84D-BD6602318EDD}" dt="2023-12-01T05:02:58.076" v="397" actId="2696"/>
        <pc:sldMkLst>
          <pc:docMk/>
          <pc:sldMk cId="0" sldId="282"/>
        </pc:sldMkLst>
      </pc:sldChg>
      <pc:sldChg chg="del modTransition">
        <pc:chgData name="周老師" userId="c11bc140-543b-4b18-bb6e-d3046d7e40fb" providerId="ADAL" clId="{6C2251D9-26B5-409A-B84D-BD6602318EDD}" dt="2023-12-01T05:02:59.516" v="398" actId="2696"/>
        <pc:sldMkLst>
          <pc:docMk/>
          <pc:sldMk cId="0" sldId="283"/>
        </pc:sldMkLst>
      </pc:sldChg>
      <pc:sldChg chg="del modTransition">
        <pc:chgData name="周老師" userId="c11bc140-543b-4b18-bb6e-d3046d7e40fb" providerId="ADAL" clId="{6C2251D9-26B5-409A-B84D-BD6602318EDD}" dt="2023-12-01T05:03:00.416" v="399" actId="2696"/>
        <pc:sldMkLst>
          <pc:docMk/>
          <pc:sldMk cId="0" sldId="284"/>
        </pc:sldMkLst>
      </pc:sldChg>
      <pc:sldChg chg="del modTransition">
        <pc:chgData name="周老師" userId="c11bc140-543b-4b18-bb6e-d3046d7e40fb" providerId="ADAL" clId="{6C2251D9-26B5-409A-B84D-BD6602318EDD}" dt="2023-12-01T05:03:00.996" v="401" actId="2696"/>
        <pc:sldMkLst>
          <pc:docMk/>
          <pc:sldMk cId="0" sldId="285"/>
        </pc:sldMkLst>
      </pc:sldChg>
      <pc:sldChg chg="del modTransition">
        <pc:chgData name="周老師" userId="c11bc140-543b-4b18-bb6e-d3046d7e40fb" providerId="ADAL" clId="{6C2251D9-26B5-409A-B84D-BD6602318EDD}" dt="2023-12-01T05:03:01.760" v="403" actId="2696"/>
        <pc:sldMkLst>
          <pc:docMk/>
          <pc:sldMk cId="0" sldId="286"/>
        </pc:sldMkLst>
      </pc:sldChg>
      <pc:sldChg chg="del modTransition">
        <pc:chgData name="周老師" userId="c11bc140-543b-4b18-bb6e-d3046d7e40fb" providerId="ADAL" clId="{6C2251D9-26B5-409A-B84D-BD6602318EDD}" dt="2023-12-01T05:03:02.210" v="405" actId="2696"/>
        <pc:sldMkLst>
          <pc:docMk/>
          <pc:sldMk cId="0" sldId="287"/>
        </pc:sldMkLst>
      </pc:sldChg>
      <pc:sldChg chg="del modTransition">
        <pc:chgData name="周老師" userId="c11bc140-543b-4b18-bb6e-d3046d7e40fb" providerId="ADAL" clId="{6C2251D9-26B5-409A-B84D-BD6602318EDD}" dt="2023-12-01T05:03:03.159" v="407" actId="2696"/>
        <pc:sldMkLst>
          <pc:docMk/>
          <pc:sldMk cId="0" sldId="288"/>
        </pc:sldMkLst>
      </pc:sldChg>
      <pc:sldChg chg="del modTransition">
        <pc:chgData name="周老師" userId="c11bc140-543b-4b18-bb6e-d3046d7e40fb" providerId="ADAL" clId="{6C2251D9-26B5-409A-B84D-BD6602318EDD}" dt="2023-12-01T05:03:03.886" v="408" actId="2696"/>
        <pc:sldMkLst>
          <pc:docMk/>
          <pc:sldMk cId="0" sldId="289"/>
        </pc:sldMkLst>
      </pc:sldChg>
      <pc:sldChg chg="del modTransition">
        <pc:chgData name="周老師" userId="c11bc140-543b-4b18-bb6e-d3046d7e40fb" providerId="ADAL" clId="{6C2251D9-26B5-409A-B84D-BD6602318EDD}" dt="2023-12-01T05:03:05.129" v="410" actId="2696"/>
        <pc:sldMkLst>
          <pc:docMk/>
          <pc:sldMk cId="0" sldId="290"/>
        </pc:sldMkLst>
      </pc:sldChg>
      <pc:sldChg chg="del modTransition">
        <pc:chgData name="周老師" userId="c11bc140-543b-4b18-bb6e-d3046d7e40fb" providerId="ADAL" clId="{6C2251D9-26B5-409A-B84D-BD6602318EDD}" dt="2023-12-01T05:03:05.877" v="412" actId="2696"/>
        <pc:sldMkLst>
          <pc:docMk/>
          <pc:sldMk cId="0" sldId="291"/>
        </pc:sldMkLst>
      </pc:sldChg>
      <pc:sldChg chg="del modTransition">
        <pc:chgData name="周老師" userId="c11bc140-543b-4b18-bb6e-d3046d7e40fb" providerId="ADAL" clId="{6C2251D9-26B5-409A-B84D-BD6602318EDD}" dt="2023-12-01T05:03:06.642" v="413" actId="2696"/>
        <pc:sldMkLst>
          <pc:docMk/>
          <pc:sldMk cId="0" sldId="292"/>
        </pc:sldMkLst>
      </pc:sldChg>
      <pc:sldChg chg="del modTransition">
        <pc:chgData name="周老師" userId="c11bc140-543b-4b18-bb6e-d3046d7e40fb" providerId="ADAL" clId="{6C2251D9-26B5-409A-B84D-BD6602318EDD}" dt="2023-12-01T05:03:07.342" v="415" actId="2696"/>
        <pc:sldMkLst>
          <pc:docMk/>
          <pc:sldMk cId="0" sldId="293"/>
        </pc:sldMkLst>
      </pc:sldChg>
      <pc:sldChg chg="del modTransition">
        <pc:chgData name="周老師" userId="c11bc140-543b-4b18-bb6e-d3046d7e40fb" providerId="ADAL" clId="{6C2251D9-26B5-409A-B84D-BD6602318EDD}" dt="2023-12-01T05:03:07.901" v="416" actId="2696"/>
        <pc:sldMkLst>
          <pc:docMk/>
          <pc:sldMk cId="0" sldId="294"/>
        </pc:sldMkLst>
      </pc:sldChg>
      <pc:sldChg chg="del modTransition">
        <pc:chgData name="周老師" userId="c11bc140-543b-4b18-bb6e-d3046d7e40fb" providerId="ADAL" clId="{6C2251D9-26B5-409A-B84D-BD6602318EDD}" dt="2023-12-01T05:03:08.405" v="418" actId="2696"/>
        <pc:sldMkLst>
          <pc:docMk/>
          <pc:sldMk cId="0" sldId="295"/>
        </pc:sldMkLst>
      </pc:sldChg>
      <pc:sldChg chg="del modTransition">
        <pc:chgData name="周老師" userId="c11bc140-543b-4b18-bb6e-d3046d7e40fb" providerId="ADAL" clId="{6C2251D9-26B5-409A-B84D-BD6602318EDD}" dt="2023-12-01T05:03:08.861" v="420" actId="2696"/>
        <pc:sldMkLst>
          <pc:docMk/>
          <pc:sldMk cId="0" sldId="296"/>
        </pc:sldMkLst>
      </pc:sldChg>
      <pc:sldChg chg="del modTransition">
        <pc:chgData name="周老師" userId="c11bc140-543b-4b18-bb6e-d3046d7e40fb" providerId="ADAL" clId="{6C2251D9-26B5-409A-B84D-BD6602318EDD}" dt="2023-12-01T05:03:09.400" v="421" actId="2696"/>
        <pc:sldMkLst>
          <pc:docMk/>
          <pc:sldMk cId="0" sldId="297"/>
        </pc:sldMkLst>
      </pc:sldChg>
      <pc:sldChg chg="del modTransition">
        <pc:chgData name="周老師" userId="c11bc140-543b-4b18-bb6e-d3046d7e40fb" providerId="ADAL" clId="{6C2251D9-26B5-409A-B84D-BD6602318EDD}" dt="2023-12-01T05:03:09.933" v="422" actId="2696"/>
        <pc:sldMkLst>
          <pc:docMk/>
          <pc:sldMk cId="0" sldId="298"/>
        </pc:sldMkLst>
      </pc:sldChg>
      <pc:sldChg chg="del modTransition">
        <pc:chgData name="周老師" userId="c11bc140-543b-4b18-bb6e-d3046d7e40fb" providerId="ADAL" clId="{6C2251D9-26B5-409A-B84D-BD6602318EDD}" dt="2023-12-01T05:03:10.697" v="423" actId="2696"/>
        <pc:sldMkLst>
          <pc:docMk/>
          <pc:sldMk cId="0" sldId="299"/>
        </pc:sldMkLst>
      </pc:sldChg>
      <pc:sldChg chg="del modTransition">
        <pc:chgData name="周老師" userId="c11bc140-543b-4b18-bb6e-d3046d7e40fb" providerId="ADAL" clId="{6C2251D9-26B5-409A-B84D-BD6602318EDD}" dt="2023-12-01T05:03:11.411" v="425" actId="2696"/>
        <pc:sldMkLst>
          <pc:docMk/>
          <pc:sldMk cId="0" sldId="300"/>
        </pc:sldMkLst>
      </pc:sldChg>
      <pc:sldChg chg="del modTransition">
        <pc:chgData name="周老師" userId="c11bc140-543b-4b18-bb6e-d3046d7e40fb" providerId="ADAL" clId="{6C2251D9-26B5-409A-B84D-BD6602318EDD}" dt="2023-12-01T05:03:11.941" v="427" actId="2696"/>
        <pc:sldMkLst>
          <pc:docMk/>
          <pc:sldMk cId="0" sldId="301"/>
        </pc:sldMkLst>
      </pc:sldChg>
      <pc:sldChg chg="del modTransition">
        <pc:chgData name="周老師" userId="c11bc140-543b-4b18-bb6e-d3046d7e40fb" providerId="ADAL" clId="{6C2251D9-26B5-409A-B84D-BD6602318EDD}" dt="2023-12-01T05:03:12.505" v="429" actId="2696"/>
        <pc:sldMkLst>
          <pc:docMk/>
          <pc:sldMk cId="0" sldId="302"/>
        </pc:sldMkLst>
      </pc:sldChg>
      <pc:sldChg chg="del modTransition">
        <pc:chgData name="周老師" userId="c11bc140-543b-4b18-bb6e-d3046d7e40fb" providerId="ADAL" clId="{6C2251D9-26B5-409A-B84D-BD6602318EDD}" dt="2023-12-01T05:03:13.239" v="431" actId="2696"/>
        <pc:sldMkLst>
          <pc:docMk/>
          <pc:sldMk cId="0" sldId="303"/>
        </pc:sldMkLst>
      </pc:sldChg>
      <pc:sldChg chg="del modTransition">
        <pc:chgData name="周老師" userId="c11bc140-543b-4b18-bb6e-d3046d7e40fb" providerId="ADAL" clId="{6C2251D9-26B5-409A-B84D-BD6602318EDD}" dt="2023-12-01T05:03:13.910" v="433" actId="2696"/>
        <pc:sldMkLst>
          <pc:docMk/>
          <pc:sldMk cId="0" sldId="304"/>
        </pc:sldMkLst>
      </pc:sldChg>
      <pc:sldChg chg="del modTransition">
        <pc:chgData name="周老師" userId="c11bc140-543b-4b18-bb6e-d3046d7e40fb" providerId="ADAL" clId="{6C2251D9-26B5-409A-B84D-BD6602318EDD}" dt="2023-12-01T05:03:14.482" v="435" actId="2696"/>
        <pc:sldMkLst>
          <pc:docMk/>
          <pc:sldMk cId="0" sldId="305"/>
        </pc:sldMkLst>
      </pc:sldChg>
      <pc:sldChg chg="del modTransition">
        <pc:chgData name="周老師" userId="c11bc140-543b-4b18-bb6e-d3046d7e40fb" providerId="ADAL" clId="{6C2251D9-26B5-409A-B84D-BD6602318EDD}" dt="2023-12-01T05:03:15.527" v="437" actId="2696"/>
        <pc:sldMkLst>
          <pc:docMk/>
          <pc:sldMk cId="0" sldId="306"/>
        </pc:sldMkLst>
      </pc:sldChg>
      <pc:sldChg chg="del modTransition">
        <pc:chgData name="周老師" userId="c11bc140-543b-4b18-bb6e-d3046d7e40fb" providerId="ADAL" clId="{6C2251D9-26B5-409A-B84D-BD6602318EDD}" dt="2023-12-01T05:03:16.343" v="439" actId="2696"/>
        <pc:sldMkLst>
          <pc:docMk/>
          <pc:sldMk cId="0" sldId="307"/>
        </pc:sldMkLst>
      </pc:sldChg>
      <pc:sldChg chg="del modTransition">
        <pc:chgData name="周老師" userId="c11bc140-543b-4b18-bb6e-d3046d7e40fb" providerId="ADAL" clId="{6C2251D9-26B5-409A-B84D-BD6602318EDD}" dt="2023-12-01T05:03:16.807" v="441" actId="2696"/>
        <pc:sldMkLst>
          <pc:docMk/>
          <pc:sldMk cId="0" sldId="308"/>
        </pc:sldMkLst>
      </pc:sldChg>
      <pc:sldChg chg="del modTransition">
        <pc:chgData name="周老師" userId="c11bc140-543b-4b18-bb6e-d3046d7e40fb" providerId="ADAL" clId="{6C2251D9-26B5-409A-B84D-BD6602318EDD}" dt="2023-12-01T05:03:17.634" v="442" actId="2696"/>
        <pc:sldMkLst>
          <pc:docMk/>
          <pc:sldMk cId="0" sldId="309"/>
        </pc:sldMkLst>
      </pc:sldChg>
      <pc:sldChg chg="del modTransition">
        <pc:chgData name="周老師" userId="c11bc140-543b-4b18-bb6e-d3046d7e40fb" providerId="ADAL" clId="{6C2251D9-26B5-409A-B84D-BD6602318EDD}" dt="2023-12-01T05:03:18.373" v="443" actId="2696"/>
        <pc:sldMkLst>
          <pc:docMk/>
          <pc:sldMk cId="0" sldId="310"/>
        </pc:sldMkLst>
      </pc:sldChg>
      <pc:sldChg chg="del modTransition">
        <pc:chgData name="周老師" userId="c11bc140-543b-4b18-bb6e-d3046d7e40fb" providerId="ADAL" clId="{6C2251D9-26B5-409A-B84D-BD6602318EDD}" dt="2023-12-01T05:03:19.966" v="445" actId="2696"/>
        <pc:sldMkLst>
          <pc:docMk/>
          <pc:sldMk cId="0" sldId="311"/>
        </pc:sldMkLst>
      </pc:sldChg>
      <pc:sldChg chg="del modTransition">
        <pc:chgData name="周老師" userId="c11bc140-543b-4b18-bb6e-d3046d7e40fb" providerId="ADAL" clId="{6C2251D9-26B5-409A-B84D-BD6602318EDD}" dt="2023-12-01T05:03:20.550" v="447" actId="2696"/>
        <pc:sldMkLst>
          <pc:docMk/>
          <pc:sldMk cId="0" sldId="312"/>
        </pc:sldMkLst>
      </pc:sldChg>
      <pc:sldChg chg="del modTransition">
        <pc:chgData name="周老師" userId="c11bc140-543b-4b18-bb6e-d3046d7e40fb" providerId="ADAL" clId="{6C2251D9-26B5-409A-B84D-BD6602318EDD}" dt="2023-12-01T05:03:21.057" v="449" actId="2696"/>
        <pc:sldMkLst>
          <pc:docMk/>
          <pc:sldMk cId="0" sldId="313"/>
        </pc:sldMkLst>
      </pc:sldChg>
      <pc:sldChg chg="del modTransition">
        <pc:chgData name="周老師" userId="c11bc140-543b-4b18-bb6e-d3046d7e40fb" providerId="ADAL" clId="{6C2251D9-26B5-409A-B84D-BD6602318EDD}" dt="2023-12-01T05:03:21.856" v="451" actId="2696"/>
        <pc:sldMkLst>
          <pc:docMk/>
          <pc:sldMk cId="0" sldId="314"/>
        </pc:sldMkLst>
      </pc:sldChg>
      <pc:sldChg chg="del modTransition">
        <pc:chgData name="周老師" userId="c11bc140-543b-4b18-bb6e-d3046d7e40fb" providerId="ADAL" clId="{6C2251D9-26B5-409A-B84D-BD6602318EDD}" dt="2023-12-01T05:03:22.734" v="452" actId="2696"/>
        <pc:sldMkLst>
          <pc:docMk/>
          <pc:sldMk cId="0" sldId="315"/>
        </pc:sldMkLst>
      </pc:sldChg>
      <pc:sldChg chg="del modTransition">
        <pc:chgData name="周老師" userId="c11bc140-543b-4b18-bb6e-d3046d7e40fb" providerId="ADAL" clId="{6C2251D9-26B5-409A-B84D-BD6602318EDD}" dt="2023-12-01T05:03:23.692" v="454" actId="2696"/>
        <pc:sldMkLst>
          <pc:docMk/>
          <pc:sldMk cId="0" sldId="316"/>
        </pc:sldMkLst>
      </pc:sldChg>
      <pc:sldChg chg="del modTransition">
        <pc:chgData name="周老師" userId="c11bc140-543b-4b18-bb6e-d3046d7e40fb" providerId="ADAL" clId="{6C2251D9-26B5-409A-B84D-BD6602318EDD}" dt="2023-12-01T05:03:24.469" v="455" actId="2696"/>
        <pc:sldMkLst>
          <pc:docMk/>
          <pc:sldMk cId="0" sldId="317"/>
        </pc:sldMkLst>
      </pc:sldChg>
      <pc:sldChg chg="del modTransition">
        <pc:chgData name="周老師" userId="c11bc140-543b-4b18-bb6e-d3046d7e40fb" providerId="ADAL" clId="{6C2251D9-26B5-409A-B84D-BD6602318EDD}" dt="2023-12-01T05:03:24.929" v="456" actId="2696"/>
        <pc:sldMkLst>
          <pc:docMk/>
          <pc:sldMk cId="0" sldId="318"/>
        </pc:sldMkLst>
      </pc:sldChg>
      <pc:sldChg chg="del modTransition">
        <pc:chgData name="周老師" userId="c11bc140-543b-4b18-bb6e-d3046d7e40fb" providerId="ADAL" clId="{6C2251D9-26B5-409A-B84D-BD6602318EDD}" dt="2023-12-01T05:03:25.408" v="458" actId="2696"/>
        <pc:sldMkLst>
          <pc:docMk/>
          <pc:sldMk cId="0" sldId="319"/>
        </pc:sldMkLst>
      </pc:sldChg>
      <pc:sldChg chg="del modTransition">
        <pc:chgData name="周老師" userId="c11bc140-543b-4b18-bb6e-d3046d7e40fb" providerId="ADAL" clId="{6C2251D9-26B5-409A-B84D-BD6602318EDD}" dt="2023-12-01T05:03:44.896" v="464" actId="2696"/>
        <pc:sldMkLst>
          <pc:docMk/>
          <pc:sldMk cId="0" sldId="320"/>
        </pc:sldMkLst>
      </pc:sldChg>
      <pc:sldChg chg="del modTransition">
        <pc:chgData name="周老師" userId="c11bc140-543b-4b18-bb6e-d3046d7e40fb" providerId="ADAL" clId="{6C2251D9-26B5-409A-B84D-BD6602318EDD}" dt="2023-12-01T05:03:47.593" v="466" actId="2696"/>
        <pc:sldMkLst>
          <pc:docMk/>
          <pc:sldMk cId="0" sldId="321"/>
        </pc:sldMkLst>
      </pc:sldChg>
      <pc:sldChg chg="del modTransition">
        <pc:chgData name="周老師" userId="c11bc140-543b-4b18-bb6e-d3046d7e40fb" providerId="ADAL" clId="{6C2251D9-26B5-409A-B84D-BD6602318EDD}" dt="2023-12-01T05:03:49.345" v="468" actId="2696"/>
        <pc:sldMkLst>
          <pc:docMk/>
          <pc:sldMk cId="0" sldId="322"/>
        </pc:sldMkLst>
      </pc:sldChg>
      <pc:sldChg chg="del modTransition">
        <pc:chgData name="周老師" userId="c11bc140-543b-4b18-bb6e-d3046d7e40fb" providerId="ADAL" clId="{6C2251D9-26B5-409A-B84D-BD6602318EDD}" dt="2023-12-01T05:03:50.048" v="469" actId="2696"/>
        <pc:sldMkLst>
          <pc:docMk/>
          <pc:sldMk cId="0" sldId="323"/>
        </pc:sldMkLst>
      </pc:sldChg>
      <pc:sldChg chg="del modTransition">
        <pc:chgData name="周老師" userId="c11bc140-543b-4b18-bb6e-d3046d7e40fb" providerId="ADAL" clId="{6C2251D9-26B5-409A-B84D-BD6602318EDD}" dt="2023-12-01T05:03:50.653" v="471" actId="2696"/>
        <pc:sldMkLst>
          <pc:docMk/>
          <pc:sldMk cId="0" sldId="324"/>
        </pc:sldMkLst>
      </pc:sldChg>
      <pc:sldChg chg="del modTransition">
        <pc:chgData name="周老師" userId="c11bc140-543b-4b18-bb6e-d3046d7e40fb" providerId="ADAL" clId="{6C2251D9-26B5-409A-B84D-BD6602318EDD}" dt="2023-12-01T05:03:51.247" v="473" actId="2696"/>
        <pc:sldMkLst>
          <pc:docMk/>
          <pc:sldMk cId="0" sldId="325"/>
        </pc:sldMkLst>
      </pc:sldChg>
      <pc:sldChg chg="del modTransition">
        <pc:chgData name="周老師" userId="c11bc140-543b-4b18-bb6e-d3046d7e40fb" providerId="ADAL" clId="{6C2251D9-26B5-409A-B84D-BD6602318EDD}" dt="2023-12-01T05:03:51.851" v="474" actId="2696"/>
        <pc:sldMkLst>
          <pc:docMk/>
          <pc:sldMk cId="0" sldId="326"/>
        </pc:sldMkLst>
      </pc:sldChg>
      <pc:sldChg chg="del modTransition">
        <pc:chgData name="周老師" userId="c11bc140-543b-4b18-bb6e-d3046d7e40fb" providerId="ADAL" clId="{6C2251D9-26B5-409A-B84D-BD6602318EDD}" dt="2023-12-01T05:03:52.483" v="475" actId="2696"/>
        <pc:sldMkLst>
          <pc:docMk/>
          <pc:sldMk cId="0" sldId="327"/>
        </pc:sldMkLst>
      </pc:sldChg>
      <pc:sldChg chg="del modTransition">
        <pc:chgData name="周老師" userId="c11bc140-543b-4b18-bb6e-d3046d7e40fb" providerId="ADAL" clId="{6C2251D9-26B5-409A-B84D-BD6602318EDD}" dt="2023-12-01T05:03:52.998" v="477" actId="2696"/>
        <pc:sldMkLst>
          <pc:docMk/>
          <pc:sldMk cId="0" sldId="328"/>
        </pc:sldMkLst>
      </pc:sldChg>
      <pc:sldChg chg="del modTransition">
        <pc:chgData name="周老師" userId="c11bc140-543b-4b18-bb6e-d3046d7e40fb" providerId="ADAL" clId="{6C2251D9-26B5-409A-B84D-BD6602318EDD}" dt="2023-12-01T05:03:53.627" v="479" actId="2696"/>
        <pc:sldMkLst>
          <pc:docMk/>
          <pc:sldMk cId="0" sldId="329"/>
        </pc:sldMkLst>
      </pc:sldChg>
      <pc:sldChg chg="modTransition">
        <pc:chgData name="周老師" userId="c11bc140-543b-4b18-bb6e-d3046d7e40fb" providerId="ADAL" clId="{6C2251D9-26B5-409A-B84D-BD6602318EDD}" dt="2023-12-01T07:12:36.441" v="921"/>
        <pc:sldMkLst>
          <pc:docMk/>
          <pc:sldMk cId="0" sldId="330"/>
        </pc:sldMkLst>
      </pc:sldChg>
      <pc:sldChg chg="del modTransition">
        <pc:chgData name="周老師" userId="c11bc140-543b-4b18-bb6e-d3046d7e40fb" providerId="ADAL" clId="{6C2251D9-26B5-409A-B84D-BD6602318EDD}" dt="2023-12-01T05:03:58.651" v="481" actId="2696"/>
        <pc:sldMkLst>
          <pc:docMk/>
          <pc:sldMk cId="0" sldId="331"/>
        </pc:sldMkLst>
      </pc:sldChg>
      <pc:sldChg chg="del modTransition">
        <pc:chgData name="周老師" userId="c11bc140-543b-4b18-bb6e-d3046d7e40fb" providerId="ADAL" clId="{6C2251D9-26B5-409A-B84D-BD6602318EDD}" dt="2023-12-01T05:04:00.024" v="482" actId="2696"/>
        <pc:sldMkLst>
          <pc:docMk/>
          <pc:sldMk cId="0" sldId="332"/>
        </pc:sldMkLst>
      </pc:sldChg>
      <pc:sldChg chg="del modTransition">
        <pc:chgData name="周老師" userId="c11bc140-543b-4b18-bb6e-d3046d7e40fb" providerId="ADAL" clId="{6C2251D9-26B5-409A-B84D-BD6602318EDD}" dt="2023-12-01T05:04:01.123" v="483" actId="2696"/>
        <pc:sldMkLst>
          <pc:docMk/>
          <pc:sldMk cId="0" sldId="333"/>
        </pc:sldMkLst>
      </pc:sldChg>
      <pc:sldChg chg="del modTransition">
        <pc:chgData name="周老師" userId="c11bc140-543b-4b18-bb6e-d3046d7e40fb" providerId="ADAL" clId="{6C2251D9-26B5-409A-B84D-BD6602318EDD}" dt="2023-12-01T05:04:02.246" v="484" actId="2696"/>
        <pc:sldMkLst>
          <pc:docMk/>
          <pc:sldMk cId="0" sldId="334"/>
        </pc:sldMkLst>
      </pc:sldChg>
      <pc:sldChg chg="del modTransition">
        <pc:chgData name="周老師" userId="c11bc140-543b-4b18-bb6e-d3046d7e40fb" providerId="ADAL" clId="{6C2251D9-26B5-409A-B84D-BD6602318EDD}" dt="2023-12-01T05:04:03.185" v="485" actId="2696"/>
        <pc:sldMkLst>
          <pc:docMk/>
          <pc:sldMk cId="0" sldId="335"/>
        </pc:sldMkLst>
      </pc:sldChg>
      <pc:sldChg chg="del modTransition">
        <pc:chgData name="周老師" userId="c11bc140-543b-4b18-bb6e-d3046d7e40fb" providerId="ADAL" clId="{6C2251D9-26B5-409A-B84D-BD6602318EDD}" dt="2023-12-01T05:04:03.764" v="487" actId="2696"/>
        <pc:sldMkLst>
          <pc:docMk/>
          <pc:sldMk cId="0" sldId="336"/>
        </pc:sldMkLst>
      </pc:sldChg>
      <pc:sldChg chg="del modTransition">
        <pc:chgData name="周老師" userId="c11bc140-543b-4b18-bb6e-d3046d7e40fb" providerId="ADAL" clId="{6C2251D9-26B5-409A-B84D-BD6602318EDD}" dt="2023-12-01T05:04:04.261" v="489" actId="2696"/>
        <pc:sldMkLst>
          <pc:docMk/>
          <pc:sldMk cId="0" sldId="337"/>
        </pc:sldMkLst>
      </pc:sldChg>
      <pc:sldChg chg="del modTransition">
        <pc:chgData name="周老師" userId="c11bc140-543b-4b18-bb6e-d3046d7e40fb" providerId="ADAL" clId="{6C2251D9-26B5-409A-B84D-BD6602318EDD}" dt="2023-12-01T05:04:05.089" v="491" actId="2696"/>
        <pc:sldMkLst>
          <pc:docMk/>
          <pc:sldMk cId="0" sldId="338"/>
        </pc:sldMkLst>
      </pc:sldChg>
      <pc:sldChg chg="del modTransition">
        <pc:chgData name="周老師" userId="c11bc140-543b-4b18-bb6e-d3046d7e40fb" providerId="ADAL" clId="{6C2251D9-26B5-409A-B84D-BD6602318EDD}" dt="2023-12-01T05:04:05.609" v="492" actId="2696"/>
        <pc:sldMkLst>
          <pc:docMk/>
          <pc:sldMk cId="0" sldId="339"/>
        </pc:sldMkLst>
      </pc:sldChg>
      <pc:sldChg chg="del modTransition">
        <pc:chgData name="周老師" userId="c11bc140-543b-4b18-bb6e-d3046d7e40fb" providerId="ADAL" clId="{6C2251D9-26B5-409A-B84D-BD6602318EDD}" dt="2023-12-01T05:04:06.425" v="493" actId="2696"/>
        <pc:sldMkLst>
          <pc:docMk/>
          <pc:sldMk cId="0" sldId="340"/>
        </pc:sldMkLst>
      </pc:sldChg>
      <pc:sldChg chg="del modTransition">
        <pc:chgData name="周老師" userId="c11bc140-543b-4b18-bb6e-d3046d7e40fb" providerId="ADAL" clId="{6C2251D9-26B5-409A-B84D-BD6602318EDD}" dt="2023-12-01T05:04:06.978" v="494" actId="2696"/>
        <pc:sldMkLst>
          <pc:docMk/>
          <pc:sldMk cId="0" sldId="341"/>
        </pc:sldMkLst>
      </pc:sldChg>
      <pc:sldChg chg="del modTransition">
        <pc:chgData name="周老師" userId="c11bc140-543b-4b18-bb6e-d3046d7e40fb" providerId="ADAL" clId="{6C2251D9-26B5-409A-B84D-BD6602318EDD}" dt="2023-12-01T05:04:07.682" v="495" actId="2696"/>
        <pc:sldMkLst>
          <pc:docMk/>
          <pc:sldMk cId="0" sldId="342"/>
        </pc:sldMkLst>
      </pc:sldChg>
      <pc:sldChg chg="del modTransition">
        <pc:chgData name="周老師" userId="c11bc140-543b-4b18-bb6e-d3046d7e40fb" providerId="ADAL" clId="{6C2251D9-26B5-409A-B84D-BD6602318EDD}" dt="2023-12-01T05:04:08.093" v="496" actId="2696"/>
        <pc:sldMkLst>
          <pc:docMk/>
          <pc:sldMk cId="0" sldId="343"/>
        </pc:sldMkLst>
      </pc:sldChg>
      <pc:sldChg chg="del modTransition">
        <pc:chgData name="周老師" userId="c11bc140-543b-4b18-bb6e-d3046d7e40fb" providerId="ADAL" clId="{6C2251D9-26B5-409A-B84D-BD6602318EDD}" dt="2023-12-01T05:04:08.613" v="497" actId="2696"/>
        <pc:sldMkLst>
          <pc:docMk/>
          <pc:sldMk cId="0" sldId="344"/>
        </pc:sldMkLst>
      </pc:sldChg>
      <pc:sldChg chg="del modTransition">
        <pc:chgData name="周老師" userId="c11bc140-543b-4b18-bb6e-d3046d7e40fb" providerId="ADAL" clId="{6C2251D9-26B5-409A-B84D-BD6602318EDD}" dt="2023-12-01T05:04:09.073" v="498" actId="2696"/>
        <pc:sldMkLst>
          <pc:docMk/>
          <pc:sldMk cId="0" sldId="345"/>
        </pc:sldMkLst>
      </pc:sldChg>
      <pc:sldChg chg="del modTransition">
        <pc:chgData name="周老師" userId="c11bc140-543b-4b18-bb6e-d3046d7e40fb" providerId="ADAL" clId="{6C2251D9-26B5-409A-B84D-BD6602318EDD}" dt="2023-12-01T05:04:09.602" v="499" actId="2696"/>
        <pc:sldMkLst>
          <pc:docMk/>
          <pc:sldMk cId="0" sldId="346"/>
        </pc:sldMkLst>
      </pc:sldChg>
      <pc:sldChg chg="del modTransition">
        <pc:chgData name="周老師" userId="c11bc140-543b-4b18-bb6e-d3046d7e40fb" providerId="ADAL" clId="{6C2251D9-26B5-409A-B84D-BD6602318EDD}" dt="2023-12-01T05:04:10.352" v="500" actId="2696"/>
        <pc:sldMkLst>
          <pc:docMk/>
          <pc:sldMk cId="0" sldId="347"/>
        </pc:sldMkLst>
      </pc:sldChg>
      <pc:sldChg chg="del modTransition">
        <pc:chgData name="周老師" userId="c11bc140-543b-4b18-bb6e-d3046d7e40fb" providerId="ADAL" clId="{6C2251D9-26B5-409A-B84D-BD6602318EDD}" dt="2023-12-01T05:04:10.986" v="501" actId="2696"/>
        <pc:sldMkLst>
          <pc:docMk/>
          <pc:sldMk cId="0" sldId="348"/>
        </pc:sldMkLst>
      </pc:sldChg>
      <pc:sldChg chg="del modTransition">
        <pc:chgData name="周老師" userId="c11bc140-543b-4b18-bb6e-d3046d7e40fb" providerId="ADAL" clId="{6C2251D9-26B5-409A-B84D-BD6602318EDD}" dt="2023-12-01T05:04:11.562" v="502" actId="2696"/>
        <pc:sldMkLst>
          <pc:docMk/>
          <pc:sldMk cId="0" sldId="349"/>
        </pc:sldMkLst>
      </pc:sldChg>
      <pc:sldChg chg="del modTransition">
        <pc:chgData name="周老師" userId="c11bc140-543b-4b18-bb6e-d3046d7e40fb" providerId="ADAL" clId="{6C2251D9-26B5-409A-B84D-BD6602318EDD}" dt="2023-12-01T05:04:12.022" v="503" actId="2696"/>
        <pc:sldMkLst>
          <pc:docMk/>
          <pc:sldMk cId="0" sldId="350"/>
        </pc:sldMkLst>
      </pc:sldChg>
      <pc:sldChg chg="del modTransition">
        <pc:chgData name="周老師" userId="c11bc140-543b-4b18-bb6e-d3046d7e40fb" providerId="ADAL" clId="{6C2251D9-26B5-409A-B84D-BD6602318EDD}" dt="2023-12-01T05:04:12.501" v="504" actId="2696"/>
        <pc:sldMkLst>
          <pc:docMk/>
          <pc:sldMk cId="0" sldId="351"/>
        </pc:sldMkLst>
      </pc:sldChg>
      <pc:sldChg chg="del modTransition">
        <pc:chgData name="周老師" userId="c11bc140-543b-4b18-bb6e-d3046d7e40fb" providerId="ADAL" clId="{6C2251D9-26B5-409A-B84D-BD6602318EDD}" dt="2023-12-01T05:04:13.082" v="505" actId="2696"/>
        <pc:sldMkLst>
          <pc:docMk/>
          <pc:sldMk cId="0" sldId="352"/>
        </pc:sldMkLst>
      </pc:sldChg>
      <pc:sldChg chg="del modTransition">
        <pc:chgData name="周老師" userId="c11bc140-543b-4b18-bb6e-d3046d7e40fb" providerId="ADAL" clId="{6C2251D9-26B5-409A-B84D-BD6602318EDD}" dt="2023-12-01T05:04:14.135" v="506" actId="2696"/>
        <pc:sldMkLst>
          <pc:docMk/>
          <pc:sldMk cId="0" sldId="353"/>
        </pc:sldMkLst>
      </pc:sldChg>
      <pc:sldChg chg="modTransition">
        <pc:chgData name="周老師" userId="c11bc140-543b-4b18-bb6e-d3046d7e40fb" providerId="ADAL" clId="{6C2251D9-26B5-409A-B84D-BD6602318EDD}" dt="2023-12-01T07:12:36.437" v="901"/>
        <pc:sldMkLst>
          <pc:docMk/>
          <pc:sldMk cId="2634797082" sldId="354"/>
        </pc:sldMkLst>
      </pc:sldChg>
      <pc:sldChg chg="modTransition">
        <pc:chgData name="周老師" userId="c11bc140-543b-4b18-bb6e-d3046d7e40fb" providerId="ADAL" clId="{6C2251D9-26B5-409A-B84D-BD6602318EDD}" dt="2023-12-01T07:12:36.437" v="900"/>
        <pc:sldMkLst>
          <pc:docMk/>
          <pc:sldMk cId="2730025568" sldId="356"/>
        </pc:sldMkLst>
      </pc:sldChg>
      <pc:sldChg chg="modTransition">
        <pc:chgData name="周老師" userId="c11bc140-543b-4b18-bb6e-d3046d7e40fb" providerId="ADAL" clId="{6C2251D9-26B5-409A-B84D-BD6602318EDD}" dt="2023-12-01T07:12:36.438" v="905"/>
        <pc:sldMkLst>
          <pc:docMk/>
          <pc:sldMk cId="1682761206" sldId="357"/>
        </pc:sldMkLst>
      </pc:sldChg>
      <pc:sldChg chg="modTransition">
        <pc:chgData name="周老師" userId="c11bc140-543b-4b18-bb6e-d3046d7e40fb" providerId="ADAL" clId="{6C2251D9-26B5-409A-B84D-BD6602318EDD}" dt="2023-12-01T07:12:36.438" v="910"/>
        <pc:sldMkLst>
          <pc:docMk/>
          <pc:sldMk cId="1098619789" sldId="358"/>
        </pc:sldMkLst>
      </pc:sldChg>
      <pc:sldChg chg="modTransition">
        <pc:chgData name="周老師" userId="c11bc140-543b-4b18-bb6e-d3046d7e40fb" providerId="ADAL" clId="{6C2251D9-26B5-409A-B84D-BD6602318EDD}" dt="2023-12-01T07:12:36.438" v="911"/>
        <pc:sldMkLst>
          <pc:docMk/>
          <pc:sldMk cId="557342571" sldId="359"/>
        </pc:sldMkLst>
      </pc:sldChg>
      <pc:sldChg chg="modTransition">
        <pc:chgData name="周老師" userId="c11bc140-543b-4b18-bb6e-d3046d7e40fb" providerId="ADAL" clId="{6C2251D9-26B5-409A-B84D-BD6602318EDD}" dt="2023-12-01T07:12:36.438" v="906"/>
        <pc:sldMkLst>
          <pc:docMk/>
          <pc:sldMk cId="3979494019" sldId="360"/>
        </pc:sldMkLst>
      </pc:sldChg>
      <pc:sldChg chg="modTransition">
        <pc:chgData name="周老師" userId="c11bc140-543b-4b18-bb6e-d3046d7e40fb" providerId="ADAL" clId="{6C2251D9-26B5-409A-B84D-BD6602318EDD}" dt="2023-12-01T07:12:36.438" v="907"/>
        <pc:sldMkLst>
          <pc:docMk/>
          <pc:sldMk cId="1543818414" sldId="361"/>
        </pc:sldMkLst>
      </pc:sldChg>
      <pc:sldChg chg="modTransition">
        <pc:chgData name="周老師" userId="c11bc140-543b-4b18-bb6e-d3046d7e40fb" providerId="ADAL" clId="{6C2251D9-26B5-409A-B84D-BD6602318EDD}" dt="2023-12-01T07:12:36.438" v="908"/>
        <pc:sldMkLst>
          <pc:docMk/>
          <pc:sldMk cId="3362279029" sldId="362"/>
        </pc:sldMkLst>
      </pc:sldChg>
      <pc:sldChg chg="modTransition">
        <pc:chgData name="周老師" userId="c11bc140-543b-4b18-bb6e-d3046d7e40fb" providerId="ADAL" clId="{6C2251D9-26B5-409A-B84D-BD6602318EDD}" dt="2023-12-01T07:12:36.438" v="909"/>
        <pc:sldMkLst>
          <pc:docMk/>
          <pc:sldMk cId="2145812351" sldId="363"/>
        </pc:sldMkLst>
      </pc:sldChg>
      <pc:sldChg chg="modTransition">
        <pc:chgData name="周老師" userId="c11bc140-543b-4b18-bb6e-d3046d7e40fb" providerId="ADAL" clId="{6C2251D9-26B5-409A-B84D-BD6602318EDD}" dt="2023-12-01T07:12:36.438" v="912"/>
        <pc:sldMkLst>
          <pc:docMk/>
          <pc:sldMk cId="2902747345" sldId="365"/>
        </pc:sldMkLst>
      </pc:sldChg>
      <pc:sldChg chg="modTransition">
        <pc:chgData name="周老師" userId="c11bc140-543b-4b18-bb6e-d3046d7e40fb" providerId="ADAL" clId="{6C2251D9-26B5-409A-B84D-BD6602318EDD}" dt="2023-12-01T07:12:36.439" v="913"/>
        <pc:sldMkLst>
          <pc:docMk/>
          <pc:sldMk cId="3296528229" sldId="366"/>
        </pc:sldMkLst>
      </pc:sldChg>
      <pc:sldChg chg="modTransition">
        <pc:chgData name="周老師" userId="c11bc140-543b-4b18-bb6e-d3046d7e40fb" providerId="ADAL" clId="{6C2251D9-26B5-409A-B84D-BD6602318EDD}" dt="2023-12-01T07:12:36.439" v="914"/>
        <pc:sldMkLst>
          <pc:docMk/>
          <pc:sldMk cId="2054939393" sldId="367"/>
        </pc:sldMkLst>
      </pc:sldChg>
      <pc:sldChg chg="modTransition">
        <pc:chgData name="周老師" userId="c11bc140-543b-4b18-bb6e-d3046d7e40fb" providerId="ADAL" clId="{6C2251D9-26B5-409A-B84D-BD6602318EDD}" dt="2023-12-01T07:12:36.438" v="904"/>
        <pc:sldMkLst>
          <pc:docMk/>
          <pc:sldMk cId="2766158469" sldId="368"/>
        </pc:sldMkLst>
      </pc:sldChg>
      <pc:sldChg chg="addSp modSp add modTransition">
        <pc:chgData name="周老師" userId="c11bc140-543b-4b18-bb6e-d3046d7e40fb" providerId="ADAL" clId="{6C2251D9-26B5-409A-B84D-BD6602318EDD}" dt="2023-12-01T07:12:36.440" v="920"/>
        <pc:sldMkLst>
          <pc:docMk/>
          <pc:sldMk cId="3478738051" sldId="369"/>
        </pc:sldMkLst>
        <pc:spChg chg="mod">
          <ac:chgData name="周老師" userId="c11bc140-543b-4b18-bb6e-d3046d7e40fb" providerId="ADAL" clId="{6C2251D9-26B5-409A-B84D-BD6602318EDD}" dt="2023-12-01T05:05:21.322" v="541" actId="20577"/>
          <ac:spMkLst>
            <pc:docMk/>
            <pc:sldMk cId="3478738051" sldId="369"/>
            <ac:spMk id="2" creationId="{59AD428C-FB58-4915-89A1-6444875C75B9}"/>
          </ac:spMkLst>
        </pc:spChg>
        <pc:picChg chg="add mod">
          <ac:chgData name="周老師" userId="c11bc140-543b-4b18-bb6e-d3046d7e40fb" providerId="ADAL" clId="{6C2251D9-26B5-409A-B84D-BD6602318EDD}" dt="2023-12-01T05:20:48.558" v="787" actId="1076"/>
          <ac:picMkLst>
            <pc:docMk/>
            <pc:sldMk cId="3478738051" sldId="369"/>
            <ac:picMk id="4" creationId="{4CCA3F96-DCAB-45AB-97E3-D88ADB7B470B}"/>
          </ac:picMkLst>
        </pc:picChg>
      </pc:sldChg>
      <pc:sldChg chg="addSp delSp modSp add modTransition delAnim modAnim">
        <pc:chgData name="周老師" userId="c11bc140-543b-4b18-bb6e-d3046d7e40fb" providerId="ADAL" clId="{6C2251D9-26B5-409A-B84D-BD6602318EDD}" dt="2023-12-01T07:12:46.279" v="922" actId="20577"/>
        <pc:sldMkLst>
          <pc:docMk/>
          <pc:sldMk cId="2613914639" sldId="370"/>
        </pc:sldMkLst>
        <pc:spChg chg="del">
          <ac:chgData name="周老師" userId="c11bc140-543b-4b18-bb6e-d3046d7e40fb" providerId="ADAL" clId="{6C2251D9-26B5-409A-B84D-BD6602318EDD}" dt="2023-12-01T05:07:15.257" v="623" actId="478"/>
          <ac:spMkLst>
            <pc:docMk/>
            <pc:sldMk cId="2613914639" sldId="370"/>
            <ac:spMk id="6" creationId="{9867EAD6-B439-4351-A7DE-09F89D6D6330}"/>
          </ac:spMkLst>
        </pc:spChg>
        <pc:spChg chg="add mod">
          <ac:chgData name="周老師" userId="c11bc140-543b-4b18-bb6e-d3046d7e40fb" providerId="ADAL" clId="{6C2251D9-26B5-409A-B84D-BD6602318EDD}" dt="2023-12-01T05:16:23.462" v="702" actId="1076"/>
          <ac:spMkLst>
            <pc:docMk/>
            <pc:sldMk cId="2613914639" sldId="370"/>
            <ac:spMk id="60" creationId="{81B689C9-B7F5-4E22-A136-FDC7A4D56F70}"/>
          </ac:spMkLst>
        </pc:spChg>
        <pc:spChg chg="mod">
          <ac:chgData name="周老師" userId="c11bc140-543b-4b18-bb6e-d3046d7e40fb" providerId="ADAL" clId="{6C2251D9-26B5-409A-B84D-BD6602318EDD}" dt="2023-12-01T06:44:53.048" v="895"/>
          <ac:spMkLst>
            <pc:docMk/>
            <pc:sldMk cId="2613914639" sldId="370"/>
            <ac:spMk id="103" creationId="{1C6767D1-244F-4173-87B8-756685B27E2C}"/>
          </ac:spMkLst>
        </pc:spChg>
        <pc:spChg chg="mod">
          <ac:chgData name="周老師" userId="c11bc140-543b-4b18-bb6e-d3046d7e40fb" providerId="ADAL" clId="{6C2251D9-26B5-409A-B84D-BD6602318EDD}" dt="2023-12-01T05:07:12.441" v="622"/>
          <ac:spMkLst>
            <pc:docMk/>
            <pc:sldMk cId="2613914639" sldId="370"/>
            <ac:spMk id="2019" creationId="{00000000-0000-0000-0000-000000000000}"/>
          </ac:spMkLst>
        </pc:spChg>
        <pc:grpChg chg="mod">
          <ac:chgData name="周老師" userId="c11bc140-543b-4b18-bb6e-d3046d7e40fb" providerId="ADAL" clId="{6C2251D9-26B5-409A-B84D-BD6602318EDD}" dt="2023-12-01T05:15:29.554" v="688" actId="1076"/>
          <ac:grpSpMkLst>
            <pc:docMk/>
            <pc:sldMk cId="2613914639" sldId="370"/>
            <ac:grpSpMk id="8" creationId="{CE9BF7CB-8B19-4886-B74E-869456E79456}"/>
          </ac:grpSpMkLst>
        </pc:grpChg>
        <pc:graphicFrameChg chg="add mod">
          <ac:chgData name="周老師" userId="c11bc140-543b-4b18-bb6e-d3046d7e40fb" providerId="ADAL" clId="{6C2251D9-26B5-409A-B84D-BD6602318EDD}" dt="2023-12-01T07:12:46.279" v="922" actId="20577"/>
          <ac:graphicFrameMkLst>
            <pc:docMk/>
            <pc:sldMk cId="2613914639" sldId="370"/>
            <ac:graphicFrameMk id="2" creationId="{8C66917F-FA89-4887-BFEC-AF6BFC78E169}"/>
          </ac:graphicFrameMkLst>
        </pc:graphicFrameChg>
        <pc:picChg chg="del">
          <ac:chgData name="周老師" userId="c11bc140-543b-4b18-bb6e-d3046d7e40fb" providerId="ADAL" clId="{6C2251D9-26B5-409A-B84D-BD6602318EDD}" dt="2023-12-01T05:07:15.896" v="624" actId="478"/>
          <ac:picMkLst>
            <pc:docMk/>
            <pc:sldMk cId="2613914639" sldId="370"/>
            <ac:picMk id="5" creationId="{F6CD9C5F-148D-455A-B5A2-0D8E803C199F}"/>
          </ac:picMkLst>
        </pc:picChg>
        <pc:picChg chg="add mod">
          <ac:chgData name="周老師" userId="c11bc140-543b-4b18-bb6e-d3046d7e40fb" providerId="ADAL" clId="{6C2251D9-26B5-409A-B84D-BD6602318EDD}" dt="2023-12-01T05:16:25.022" v="703" actId="1076"/>
          <ac:picMkLst>
            <pc:docMk/>
            <pc:sldMk cId="2613914639" sldId="370"/>
            <ac:picMk id="59" creationId="{C9BEB6B4-40ED-49C8-BD9D-AF034A73A1ED}"/>
          </ac:picMkLst>
        </pc:picChg>
      </pc:sldChg>
      <pc:sldChg chg="delSp modSp add del delAnim modAnim">
        <pc:chgData name="周老師" userId="c11bc140-543b-4b18-bb6e-d3046d7e40fb" providerId="ADAL" clId="{6C2251D9-26B5-409A-B84D-BD6602318EDD}" dt="2023-12-01T07:19:02.545" v="960" actId="2696"/>
        <pc:sldMkLst>
          <pc:docMk/>
          <pc:sldMk cId="482145004" sldId="371"/>
        </pc:sldMkLst>
        <pc:spChg chg="del">
          <ac:chgData name="周老師" userId="c11bc140-543b-4b18-bb6e-d3046d7e40fb" providerId="ADAL" clId="{6C2251D9-26B5-409A-B84D-BD6602318EDD}" dt="2023-12-01T07:18:26.351" v="957" actId="478"/>
          <ac:spMkLst>
            <pc:docMk/>
            <pc:sldMk cId="482145004" sldId="371"/>
            <ac:spMk id="60" creationId="{81B689C9-B7F5-4E22-A136-FDC7A4D56F70}"/>
          </ac:spMkLst>
        </pc:spChg>
        <pc:spChg chg="mod">
          <ac:chgData name="周老師" userId="c11bc140-543b-4b18-bb6e-d3046d7e40fb" providerId="ADAL" clId="{6C2251D9-26B5-409A-B84D-BD6602318EDD}" dt="2023-12-01T07:18:21.651" v="955"/>
          <ac:spMkLst>
            <pc:docMk/>
            <pc:sldMk cId="482145004" sldId="371"/>
            <ac:spMk id="2019" creationId="{00000000-0000-0000-0000-000000000000}"/>
          </ac:spMkLst>
        </pc:spChg>
        <pc:grpChg chg="del">
          <ac:chgData name="周老師" userId="c11bc140-543b-4b18-bb6e-d3046d7e40fb" providerId="ADAL" clId="{6C2251D9-26B5-409A-B84D-BD6602318EDD}" dt="2023-12-01T07:18:27.040" v="958" actId="478"/>
          <ac:grpSpMkLst>
            <pc:docMk/>
            <pc:sldMk cId="482145004" sldId="371"/>
            <ac:grpSpMk id="8" creationId="{CE9BF7CB-8B19-4886-B74E-869456E79456}"/>
          </ac:grpSpMkLst>
        </pc:grpChg>
        <pc:graphicFrameChg chg="del">
          <ac:chgData name="周老師" userId="c11bc140-543b-4b18-bb6e-d3046d7e40fb" providerId="ADAL" clId="{6C2251D9-26B5-409A-B84D-BD6602318EDD}" dt="2023-12-01T07:18:29.430" v="959" actId="478"/>
          <ac:graphicFrameMkLst>
            <pc:docMk/>
            <pc:sldMk cId="482145004" sldId="371"/>
            <ac:graphicFrameMk id="2" creationId="{8C66917F-FA89-4887-BFEC-AF6BFC78E169}"/>
          </ac:graphicFrameMkLst>
        </pc:graphicFrameChg>
        <pc:picChg chg="del">
          <ac:chgData name="周老師" userId="c11bc140-543b-4b18-bb6e-d3046d7e40fb" providerId="ADAL" clId="{6C2251D9-26B5-409A-B84D-BD6602318EDD}" dt="2023-12-01T07:18:23.711" v="956" actId="478"/>
          <ac:picMkLst>
            <pc:docMk/>
            <pc:sldMk cId="482145004" sldId="371"/>
            <ac:picMk id="59" creationId="{C9BEB6B4-40ED-49C8-BD9D-AF034A73A1ED}"/>
          </ac:picMkLst>
        </pc:picChg>
      </pc:sldChg>
      <pc:sldMasterChg chg="delSldLayout">
        <pc:chgData name="周老師" userId="c11bc140-543b-4b18-bb6e-d3046d7e40fb" providerId="ADAL" clId="{6C2251D9-26B5-409A-B84D-BD6602318EDD}" dt="2023-12-01T05:04:04.263" v="490" actId="2696"/>
        <pc:sldMasterMkLst>
          <pc:docMk/>
          <pc:sldMasterMk cId="0" sldId="2147483705"/>
        </pc:sldMasterMkLst>
        <pc:sldLayoutChg chg="del">
          <pc:chgData name="周老師" userId="c11bc140-543b-4b18-bb6e-d3046d7e40fb" providerId="ADAL" clId="{6C2251D9-26B5-409A-B84D-BD6602318EDD}" dt="2023-12-01T05:03:11.412" v="426" actId="2696"/>
          <pc:sldLayoutMkLst>
            <pc:docMk/>
            <pc:sldMasterMk cId="0" sldId="2147483705"/>
            <pc:sldLayoutMk cId="0" sldId="2147483649"/>
          </pc:sldLayoutMkLst>
        </pc:sldLayoutChg>
        <pc:sldLayoutChg chg="del">
          <pc:chgData name="周老師" userId="c11bc140-543b-4b18-bb6e-d3046d7e40fb" providerId="ADAL" clId="{6C2251D9-26B5-409A-B84D-BD6602318EDD}" dt="2023-12-01T05:03:07.902" v="417" actId="2696"/>
          <pc:sldLayoutMkLst>
            <pc:docMk/>
            <pc:sldMasterMk cId="0" sldId="2147483705"/>
            <pc:sldLayoutMk cId="0" sldId="2147483651"/>
          </pc:sldLayoutMkLst>
        </pc:sldLayoutChg>
        <pc:sldLayoutChg chg="del">
          <pc:chgData name="周老師" userId="c11bc140-543b-4b18-bb6e-d3046d7e40fb" providerId="ADAL" clId="{6C2251D9-26B5-409A-B84D-BD6602318EDD}" dt="2023-12-01T05:03:53" v="478" actId="2696"/>
          <pc:sldLayoutMkLst>
            <pc:docMk/>
            <pc:sldMasterMk cId="0" sldId="2147483705"/>
            <pc:sldLayoutMk cId="0" sldId="2147483653"/>
          </pc:sldLayoutMkLst>
        </pc:sldLayoutChg>
        <pc:sldLayoutChg chg="del">
          <pc:chgData name="周老師" userId="c11bc140-543b-4b18-bb6e-d3046d7e40fb" providerId="ADAL" clId="{6C2251D9-26B5-409A-B84D-BD6602318EDD}" dt="2023-12-01T05:02:48.275" v="385" actId="2696"/>
          <pc:sldLayoutMkLst>
            <pc:docMk/>
            <pc:sldMasterMk cId="0" sldId="2147483705"/>
            <pc:sldLayoutMk cId="0" sldId="2147483654"/>
          </pc:sldLayoutMkLst>
        </pc:sldLayoutChg>
        <pc:sldLayoutChg chg="del">
          <pc:chgData name="周老師" userId="c11bc140-543b-4b18-bb6e-d3046d7e40fb" providerId="ADAL" clId="{6C2251D9-26B5-409A-B84D-BD6602318EDD}" dt="2023-12-01T05:03:50.050" v="470" actId="2696"/>
          <pc:sldLayoutMkLst>
            <pc:docMk/>
            <pc:sldMasterMk cId="0" sldId="2147483705"/>
            <pc:sldLayoutMk cId="0" sldId="2147483655"/>
          </pc:sldLayoutMkLst>
        </pc:sldLayoutChg>
        <pc:sldLayoutChg chg="del">
          <pc:chgData name="周老師" userId="c11bc140-543b-4b18-bb6e-d3046d7e40fb" providerId="ADAL" clId="{6C2251D9-26B5-409A-B84D-BD6602318EDD}" dt="2023-12-01T05:03:44.897" v="465" actId="2696"/>
          <pc:sldLayoutMkLst>
            <pc:docMk/>
            <pc:sldMasterMk cId="0" sldId="2147483705"/>
            <pc:sldLayoutMk cId="0" sldId="2147483656"/>
          </pc:sldLayoutMkLst>
        </pc:sldLayoutChg>
        <pc:sldLayoutChg chg="del">
          <pc:chgData name="周老師" userId="c11bc140-543b-4b18-bb6e-d3046d7e40fb" providerId="ADAL" clId="{6C2251D9-26B5-409A-B84D-BD6602318EDD}" dt="2023-12-01T05:02:54.496" v="391" actId="2696"/>
          <pc:sldLayoutMkLst>
            <pc:docMk/>
            <pc:sldMasterMk cId="0" sldId="2147483705"/>
            <pc:sldLayoutMk cId="0" sldId="2147483657"/>
          </pc:sldLayoutMkLst>
        </pc:sldLayoutChg>
        <pc:sldLayoutChg chg="del">
          <pc:chgData name="周老師" userId="c11bc140-543b-4b18-bb6e-d3046d7e40fb" providerId="ADAL" clId="{6C2251D9-26B5-409A-B84D-BD6602318EDD}" dt="2023-12-01T05:03:52.484" v="476" actId="2696"/>
          <pc:sldLayoutMkLst>
            <pc:docMk/>
            <pc:sldMasterMk cId="0" sldId="2147483705"/>
            <pc:sldLayoutMk cId="0" sldId="2147483659"/>
          </pc:sldLayoutMkLst>
        </pc:sldLayoutChg>
        <pc:sldLayoutChg chg="del">
          <pc:chgData name="周老師" userId="c11bc140-543b-4b18-bb6e-d3046d7e40fb" providerId="ADAL" clId="{6C2251D9-26B5-409A-B84D-BD6602318EDD}" dt="2023-12-01T05:03:53.628" v="480" actId="2696"/>
          <pc:sldLayoutMkLst>
            <pc:docMk/>
            <pc:sldMasterMk cId="0" sldId="2147483705"/>
            <pc:sldLayoutMk cId="0" sldId="2147483660"/>
          </pc:sldLayoutMkLst>
        </pc:sldLayoutChg>
        <pc:sldLayoutChg chg="del">
          <pc:chgData name="周老師" userId="c11bc140-543b-4b18-bb6e-d3046d7e40fb" providerId="ADAL" clId="{6C2251D9-26B5-409A-B84D-BD6602318EDD}" dt="2023-12-01T05:04:03.767" v="488" actId="2696"/>
          <pc:sldLayoutMkLst>
            <pc:docMk/>
            <pc:sldMasterMk cId="0" sldId="2147483705"/>
            <pc:sldLayoutMk cId="0" sldId="2147483665"/>
          </pc:sldLayoutMkLst>
        </pc:sldLayoutChg>
        <pc:sldLayoutChg chg="del">
          <pc:chgData name="周老師" userId="c11bc140-543b-4b18-bb6e-d3046d7e40fb" providerId="ADAL" clId="{6C2251D9-26B5-409A-B84D-BD6602318EDD}" dt="2023-12-01T05:04:04.263" v="490" actId="2696"/>
          <pc:sldLayoutMkLst>
            <pc:docMk/>
            <pc:sldMasterMk cId="0" sldId="2147483705"/>
            <pc:sldLayoutMk cId="0" sldId="2147483666"/>
          </pc:sldLayoutMkLst>
        </pc:sldLayoutChg>
        <pc:sldLayoutChg chg="del">
          <pc:chgData name="周老師" userId="c11bc140-543b-4b18-bb6e-d3046d7e40fb" providerId="ADAL" clId="{6C2251D9-26B5-409A-B84D-BD6602318EDD}" dt="2023-12-01T05:03:18.374" v="444" actId="2696"/>
          <pc:sldLayoutMkLst>
            <pc:docMk/>
            <pc:sldMasterMk cId="0" sldId="2147483705"/>
            <pc:sldLayoutMk cId="0" sldId="2147483667"/>
          </pc:sldLayoutMkLst>
        </pc:sldLayoutChg>
        <pc:sldLayoutChg chg="del">
          <pc:chgData name="周老師" userId="c11bc140-543b-4b18-bb6e-d3046d7e40fb" providerId="ADAL" clId="{6C2251D9-26B5-409A-B84D-BD6602318EDD}" dt="2023-12-01T05:03:24.930" v="457" actId="2696"/>
          <pc:sldLayoutMkLst>
            <pc:docMk/>
            <pc:sldMasterMk cId="0" sldId="2147483705"/>
            <pc:sldLayoutMk cId="0" sldId="2147483668"/>
          </pc:sldLayoutMkLst>
        </pc:sldLayoutChg>
        <pc:sldLayoutChg chg="del">
          <pc:chgData name="周老師" userId="c11bc140-543b-4b18-bb6e-d3046d7e40fb" providerId="ADAL" clId="{6C2251D9-26B5-409A-B84D-BD6602318EDD}" dt="2023-12-01T05:03:25.409" v="459" actId="2696"/>
          <pc:sldLayoutMkLst>
            <pc:docMk/>
            <pc:sldMasterMk cId="0" sldId="2147483705"/>
            <pc:sldLayoutMk cId="0" sldId="2147483669"/>
          </pc:sldLayoutMkLst>
        </pc:sldLayoutChg>
        <pc:sldLayoutChg chg="del">
          <pc:chgData name="周老師" userId="c11bc140-543b-4b18-bb6e-d3046d7e40fb" providerId="ADAL" clId="{6C2251D9-26B5-409A-B84D-BD6602318EDD}" dt="2023-12-01T05:03:01.762" v="404" actId="2696"/>
          <pc:sldLayoutMkLst>
            <pc:docMk/>
            <pc:sldMasterMk cId="0" sldId="2147483705"/>
            <pc:sldLayoutMk cId="0" sldId="2147483670"/>
          </pc:sldLayoutMkLst>
        </pc:sldLayoutChg>
        <pc:sldLayoutChg chg="del">
          <pc:chgData name="周老師" userId="c11bc140-543b-4b18-bb6e-d3046d7e40fb" providerId="ADAL" clId="{6C2251D9-26B5-409A-B84D-BD6602318EDD}" dt="2023-12-01T05:03:13.241" v="432" actId="2696"/>
          <pc:sldLayoutMkLst>
            <pc:docMk/>
            <pc:sldMasterMk cId="0" sldId="2147483705"/>
            <pc:sldLayoutMk cId="0" sldId="2147483671"/>
          </pc:sldLayoutMkLst>
        </pc:sldLayoutChg>
        <pc:sldLayoutChg chg="del">
          <pc:chgData name="周老師" userId="c11bc140-543b-4b18-bb6e-d3046d7e40fb" providerId="ADAL" clId="{6C2251D9-26B5-409A-B84D-BD6602318EDD}" dt="2023-12-01T05:03:33.312" v="461" actId="2696"/>
          <pc:sldLayoutMkLst>
            <pc:docMk/>
            <pc:sldMasterMk cId="0" sldId="2147483705"/>
            <pc:sldLayoutMk cId="0" sldId="2147483672"/>
          </pc:sldLayoutMkLst>
        </pc:sldLayoutChg>
        <pc:sldLayoutChg chg="del">
          <pc:chgData name="周老師" userId="c11bc140-543b-4b18-bb6e-d3046d7e40fb" providerId="ADAL" clId="{6C2251D9-26B5-409A-B84D-BD6602318EDD}" dt="2023-12-01T05:03:11.943" v="428" actId="2696"/>
          <pc:sldLayoutMkLst>
            <pc:docMk/>
            <pc:sldMasterMk cId="0" sldId="2147483705"/>
            <pc:sldLayoutMk cId="0" sldId="2147483673"/>
          </pc:sldLayoutMkLst>
        </pc:sldLayoutChg>
        <pc:sldLayoutChg chg="del">
          <pc:chgData name="周老師" userId="c11bc140-543b-4b18-bb6e-d3046d7e40fb" providerId="ADAL" clId="{6C2251D9-26B5-409A-B84D-BD6602318EDD}" dt="2023-12-01T05:03:00.418" v="400" actId="2696"/>
          <pc:sldLayoutMkLst>
            <pc:docMk/>
            <pc:sldMasterMk cId="0" sldId="2147483705"/>
            <pc:sldLayoutMk cId="0" sldId="2147483675"/>
          </pc:sldLayoutMkLst>
        </pc:sldLayoutChg>
        <pc:sldLayoutChg chg="del">
          <pc:chgData name="周老師" userId="c11bc140-543b-4b18-bb6e-d3046d7e40fb" providerId="ADAL" clId="{6C2251D9-26B5-409A-B84D-BD6602318EDD}" dt="2023-12-01T05:03:20.552" v="448" actId="2696"/>
          <pc:sldLayoutMkLst>
            <pc:docMk/>
            <pc:sldMasterMk cId="0" sldId="2147483705"/>
            <pc:sldLayoutMk cId="0" sldId="2147483676"/>
          </pc:sldLayoutMkLst>
        </pc:sldLayoutChg>
        <pc:sldLayoutChg chg="del">
          <pc:chgData name="周老師" userId="c11bc140-543b-4b18-bb6e-d3046d7e40fb" providerId="ADAL" clId="{6C2251D9-26B5-409A-B84D-BD6602318EDD}" dt="2023-12-01T05:03:50.656" v="472" actId="2696"/>
          <pc:sldLayoutMkLst>
            <pc:docMk/>
            <pc:sldMasterMk cId="0" sldId="2147483705"/>
            <pc:sldLayoutMk cId="0" sldId="2147483679"/>
          </pc:sldLayoutMkLst>
        </pc:sldLayoutChg>
        <pc:sldLayoutChg chg="del">
          <pc:chgData name="周老師" userId="c11bc140-543b-4b18-bb6e-d3046d7e40fb" providerId="ADAL" clId="{6C2251D9-26B5-409A-B84D-BD6602318EDD}" dt="2023-12-01T05:03:03.890" v="409" actId="2696"/>
          <pc:sldLayoutMkLst>
            <pc:docMk/>
            <pc:sldMasterMk cId="0" sldId="2147483705"/>
            <pc:sldLayoutMk cId="0" sldId="2147483680"/>
          </pc:sldLayoutMkLst>
        </pc:sldLayoutChg>
        <pc:sldLayoutChg chg="del">
          <pc:chgData name="周老師" userId="c11bc140-543b-4b18-bb6e-d3046d7e40fb" providerId="ADAL" clId="{6C2251D9-26B5-409A-B84D-BD6602318EDD}" dt="2023-12-01T05:03:14.484" v="436" actId="2696"/>
          <pc:sldLayoutMkLst>
            <pc:docMk/>
            <pc:sldMasterMk cId="0" sldId="2147483705"/>
            <pc:sldLayoutMk cId="0" sldId="2147483681"/>
          </pc:sldLayoutMkLst>
        </pc:sldLayoutChg>
        <pc:sldLayoutChg chg="del">
          <pc:chgData name="周老師" userId="c11bc140-543b-4b18-bb6e-d3046d7e40fb" providerId="ADAL" clId="{6C2251D9-26B5-409A-B84D-BD6602318EDD}" dt="2023-12-01T05:03:16.344" v="440" actId="2696"/>
          <pc:sldLayoutMkLst>
            <pc:docMk/>
            <pc:sldMasterMk cId="0" sldId="2147483705"/>
            <pc:sldLayoutMk cId="0" sldId="2147483682"/>
          </pc:sldLayoutMkLst>
        </pc:sldLayoutChg>
        <pc:sldLayoutChg chg="del">
          <pc:chgData name="周老師" userId="c11bc140-543b-4b18-bb6e-d3046d7e40fb" providerId="ADAL" clId="{6C2251D9-26B5-409A-B84D-BD6602318EDD}" dt="2023-12-01T05:04:03.188" v="486" actId="2696"/>
          <pc:sldLayoutMkLst>
            <pc:docMk/>
            <pc:sldMasterMk cId="0" sldId="2147483705"/>
            <pc:sldLayoutMk cId="0" sldId="2147483684"/>
          </pc:sldLayoutMkLst>
        </pc:sldLayoutChg>
        <pc:sldLayoutChg chg="del">
          <pc:chgData name="周老師" userId="c11bc140-543b-4b18-bb6e-d3046d7e40fb" providerId="ADAL" clId="{6C2251D9-26B5-409A-B84D-BD6602318EDD}" dt="2023-12-01T05:03:21.058" v="450" actId="2696"/>
          <pc:sldLayoutMkLst>
            <pc:docMk/>
            <pc:sldMasterMk cId="0" sldId="2147483705"/>
            <pc:sldLayoutMk cId="0" sldId="2147483686"/>
          </pc:sldLayoutMkLst>
        </pc:sldLayoutChg>
        <pc:sldLayoutChg chg="del">
          <pc:chgData name="周老師" userId="c11bc140-543b-4b18-bb6e-d3046d7e40fb" providerId="ADAL" clId="{6C2251D9-26B5-409A-B84D-BD6602318EDD}" dt="2023-12-01T05:03:10.699" v="424" actId="2696"/>
          <pc:sldLayoutMkLst>
            <pc:docMk/>
            <pc:sldMasterMk cId="0" sldId="2147483705"/>
            <pc:sldLayoutMk cId="0" sldId="2147483687"/>
          </pc:sldLayoutMkLst>
        </pc:sldLayoutChg>
        <pc:sldLayoutChg chg="del">
          <pc:chgData name="周老師" userId="c11bc140-543b-4b18-bb6e-d3046d7e40fb" providerId="ADAL" clId="{6C2251D9-26B5-409A-B84D-BD6602318EDD}" dt="2023-12-01T05:02:41.559" v="381" actId="2696"/>
          <pc:sldLayoutMkLst>
            <pc:docMk/>
            <pc:sldMasterMk cId="0" sldId="2147483705"/>
            <pc:sldLayoutMk cId="0" sldId="2147483688"/>
          </pc:sldLayoutMkLst>
        </pc:sldLayoutChg>
        <pc:sldLayoutChg chg="del">
          <pc:chgData name="周老師" userId="c11bc140-543b-4b18-bb6e-d3046d7e40fb" providerId="ADAL" clId="{6C2251D9-26B5-409A-B84D-BD6602318EDD}" dt="2023-12-01T05:02:39.680" v="378" actId="2696"/>
          <pc:sldLayoutMkLst>
            <pc:docMk/>
            <pc:sldMasterMk cId="0" sldId="2147483705"/>
            <pc:sldLayoutMk cId="0" sldId="2147483689"/>
          </pc:sldLayoutMkLst>
        </pc:sldLayoutChg>
        <pc:sldLayoutChg chg="del">
          <pc:chgData name="周老師" userId="c11bc140-543b-4b18-bb6e-d3046d7e40fb" providerId="ADAL" clId="{6C2251D9-26B5-409A-B84D-BD6602318EDD}" dt="2023-12-01T05:02:46.827" v="383" actId="2696"/>
          <pc:sldLayoutMkLst>
            <pc:docMk/>
            <pc:sldMasterMk cId="0" sldId="2147483705"/>
            <pc:sldLayoutMk cId="0" sldId="2147483690"/>
          </pc:sldLayoutMkLst>
        </pc:sldLayoutChg>
        <pc:sldLayoutChg chg="del">
          <pc:chgData name="周老師" userId="c11bc140-543b-4b18-bb6e-d3046d7e40fb" providerId="ADAL" clId="{6C2251D9-26B5-409A-B84D-BD6602318EDD}" dt="2023-12-01T05:02:53.295" v="389" actId="2696"/>
          <pc:sldLayoutMkLst>
            <pc:docMk/>
            <pc:sldMasterMk cId="0" sldId="2147483705"/>
            <pc:sldLayoutMk cId="0" sldId="2147483691"/>
          </pc:sldLayoutMkLst>
        </pc:sldLayoutChg>
        <pc:sldLayoutChg chg="del">
          <pc:chgData name="周老師" userId="c11bc140-543b-4b18-bb6e-d3046d7e40fb" providerId="ADAL" clId="{6C2251D9-26B5-409A-B84D-BD6602318EDD}" dt="2023-12-01T05:03:19.968" v="446" actId="2696"/>
          <pc:sldLayoutMkLst>
            <pc:docMk/>
            <pc:sldMasterMk cId="0" sldId="2147483705"/>
            <pc:sldLayoutMk cId="0" sldId="2147483692"/>
          </pc:sldLayoutMkLst>
        </pc:sldLayoutChg>
        <pc:sldLayoutChg chg="del">
          <pc:chgData name="周老師" userId="c11bc140-543b-4b18-bb6e-d3046d7e40fb" providerId="ADAL" clId="{6C2251D9-26B5-409A-B84D-BD6602318EDD}" dt="2023-12-01T05:03:02.211" v="406" actId="2696"/>
          <pc:sldLayoutMkLst>
            <pc:docMk/>
            <pc:sldMasterMk cId="0" sldId="2147483705"/>
            <pc:sldLayoutMk cId="0" sldId="2147483693"/>
          </pc:sldLayoutMkLst>
        </pc:sldLayoutChg>
        <pc:sldLayoutChg chg="del">
          <pc:chgData name="周老師" userId="c11bc140-543b-4b18-bb6e-d3046d7e40fb" providerId="ADAL" clId="{6C2251D9-26B5-409A-B84D-BD6602318EDD}" dt="2023-12-01T05:03:05.131" v="411" actId="2696"/>
          <pc:sldLayoutMkLst>
            <pc:docMk/>
            <pc:sldMasterMk cId="0" sldId="2147483705"/>
            <pc:sldLayoutMk cId="0" sldId="2147483694"/>
          </pc:sldLayoutMkLst>
        </pc:sldLayoutChg>
        <pc:sldLayoutChg chg="del">
          <pc:chgData name="周老師" userId="c11bc140-543b-4b18-bb6e-d3046d7e40fb" providerId="ADAL" clId="{6C2251D9-26B5-409A-B84D-BD6602318EDD}" dt="2023-12-01T05:03:06.644" v="414" actId="2696"/>
          <pc:sldLayoutMkLst>
            <pc:docMk/>
            <pc:sldMasterMk cId="0" sldId="2147483705"/>
            <pc:sldLayoutMk cId="0" sldId="2147483695"/>
          </pc:sldLayoutMkLst>
        </pc:sldLayoutChg>
        <pc:sldLayoutChg chg="del">
          <pc:chgData name="周老師" userId="c11bc140-543b-4b18-bb6e-d3046d7e40fb" providerId="ADAL" clId="{6C2251D9-26B5-409A-B84D-BD6602318EDD}" dt="2023-12-01T05:03:08.407" v="419" actId="2696"/>
          <pc:sldLayoutMkLst>
            <pc:docMk/>
            <pc:sldMasterMk cId="0" sldId="2147483705"/>
            <pc:sldLayoutMk cId="0" sldId="2147483696"/>
          </pc:sldLayoutMkLst>
        </pc:sldLayoutChg>
        <pc:sldLayoutChg chg="del">
          <pc:chgData name="周老師" userId="c11bc140-543b-4b18-bb6e-d3046d7e40fb" providerId="ADAL" clId="{6C2251D9-26B5-409A-B84D-BD6602318EDD}" dt="2023-12-01T05:03:00.999" v="402" actId="2696"/>
          <pc:sldLayoutMkLst>
            <pc:docMk/>
            <pc:sldMasterMk cId="0" sldId="2147483705"/>
            <pc:sldLayoutMk cId="0" sldId="2147483697"/>
          </pc:sldLayoutMkLst>
        </pc:sldLayoutChg>
        <pc:sldLayoutChg chg="del">
          <pc:chgData name="周老師" userId="c11bc140-543b-4b18-bb6e-d3046d7e40fb" providerId="ADAL" clId="{6C2251D9-26B5-409A-B84D-BD6602318EDD}" dt="2023-12-01T05:03:12.508" v="430" actId="2696"/>
          <pc:sldLayoutMkLst>
            <pc:docMk/>
            <pc:sldMasterMk cId="0" sldId="2147483705"/>
            <pc:sldLayoutMk cId="0" sldId="2147483698"/>
          </pc:sldLayoutMkLst>
        </pc:sldLayoutChg>
        <pc:sldLayoutChg chg="del">
          <pc:chgData name="周老師" userId="c11bc140-543b-4b18-bb6e-d3046d7e40fb" providerId="ADAL" clId="{6C2251D9-26B5-409A-B84D-BD6602318EDD}" dt="2023-12-01T05:03:13.912" v="434" actId="2696"/>
          <pc:sldLayoutMkLst>
            <pc:docMk/>
            <pc:sldMasterMk cId="0" sldId="2147483705"/>
            <pc:sldLayoutMk cId="0" sldId="2147483699"/>
          </pc:sldLayoutMkLst>
        </pc:sldLayoutChg>
        <pc:sldLayoutChg chg="del">
          <pc:chgData name="周老師" userId="c11bc140-543b-4b18-bb6e-d3046d7e40fb" providerId="ADAL" clId="{6C2251D9-26B5-409A-B84D-BD6602318EDD}" dt="2023-12-01T05:02:55.199" v="393" actId="2696"/>
          <pc:sldLayoutMkLst>
            <pc:docMk/>
            <pc:sldMasterMk cId="0" sldId="2147483705"/>
            <pc:sldLayoutMk cId="0" sldId="2147483700"/>
          </pc:sldLayoutMkLst>
        </pc:sldLayoutChg>
        <pc:sldLayoutChg chg="del">
          <pc:chgData name="周老師" userId="c11bc140-543b-4b18-bb6e-d3046d7e40fb" providerId="ADAL" clId="{6C2251D9-26B5-409A-B84D-BD6602318EDD}" dt="2023-12-01T05:03:47.595" v="467" actId="2696"/>
          <pc:sldLayoutMkLst>
            <pc:docMk/>
            <pc:sldMasterMk cId="0" sldId="2147483705"/>
            <pc:sldLayoutMk cId="0" sldId="2147483701"/>
          </pc:sldLayoutMkLst>
        </pc:sldLayoutChg>
        <pc:sldLayoutChg chg="del">
          <pc:chgData name="周老師" userId="c11bc140-543b-4b18-bb6e-d3046d7e40fb" providerId="ADAL" clId="{6C2251D9-26B5-409A-B84D-BD6602318EDD}" dt="2023-12-01T05:03:22.735" v="453" actId="2696"/>
          <pc:sldLayoutMkLst>
            <pc:docMk/>
            <pc:sldMasterMk cId="0" sldId="2147483705"/>
            <pc:sldLayoutMk cId="0" sldId="2147483702"/>
          </pc:sldLayoutMkLst>
        </pc:sldLayoutChg>
        <pc:sldLayoutChg chg="del">
          <pc:chgData name="周老師" userId="c11bc140-543b-4b18-bb6e-d3046d7e40fb" providerId="ADAL" clId="{6C2251D9-26B5-409A-B84D-BD6602318EDD}" dt="2023-12-01T05:03:15.529" v="438" actId="2696"/>
          <pc:sldLayoutMkLst>
            <pc:docMk/>
            <pc:sldMasterMk cId="0" sldId="2147483705"/>
            <pc:sldLayoutMk cId="0" sldId="2147483703"/>
          </pc:sldLayoutMkLst>
        </pc:sldLayoutChg>
      </pc:sldMasterChg>
      <pc:sldMasterChg chg="del delSldLayout">
        <pc:chgData name="周老師" userId="c11bc140-543b-4b18-bb6e-d3046d7e40fb" providerId="ADAL" clId="{6C2251D9-26B5-409A-B84D-BD6602318EDD}" dt="2023-12-01T05:04:14.158" v="508" actId="2696"/>
        <pc:sldMasterMkLst>
          <pc:docMk/>
          <pc:sldMasterMk cId="0" sldId="2147483706"/>
        </pc:sldMasterMkLst>
        <pc:sldLayoutChg chg="del">
          <pc:chgData name="周老師" userId="c11bc140-543b-4b18-bb6e-d3046d7e40fb" providerId="ADAL" clId="{6C2251D9-26B5-409A-B84D-BD6602318EDD}" dt="2023-12-01T05:04:14.135" v="507" actId="2696"/>
          <pc:sldLayoutMkLst>
            <pc:docMk/>
            <pc:sldMasterMk cId="0" sldId="2147483706"/>
            <pc:sldLayoutMk cId="0" sldId="214748370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912F8D-298D-476C-86F0-002E06D5D37D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65D78CD1-CD80-4B82-9BD2-349EFF7050AA}">
      <dgm:prSet phldrT="[文字]" custT="1"/>
      <dgm:spPr/>
      <dgm:t>
        <a:bodyPr/>
        <a:lstStyle/>
        <a:p>
          <a:r>
            <a:rPr lang="zh-TW" altLang="en-US" sz="3200" dirty="0"/>
            <a:t>好處</a:t>
          </a:r>
        </a:p>
      </dgm:t>
    </dgm:pt>
    <dgm:pt modelId="{BEECD8D8-EED2-4B4B-A6A5-8C14D9B4EEBE}" type="parTrans" cxnId="{490A22C7-A5FF-4274-A049-06751EE77B53}">
      <dgm:prSet/>
      <dgm:spPr/>
      <dgm:t>
        <a:bodyPr/>
        <a:lstStyle/>
        <a:p>
          <a:endParaRPr lang="zh-TW" altLang="en-US"/>
        </a:p>
      </dgm:t>
    </dgm:pt>
    <dgm:pt modelId="{6C8D4E9B-69FA-48A3-8296-08FA70BB16F8}" type="sibTrans" cxnId="{490A22C7-A5FF-4274-A049-06751EE77B53}">
      <dgm:prSet/>
      <dgm:spPr/>
      <dgm:t>
        <a:bodyPr/>
        <a:lstStyle/>
        <a:p>
          <a:endParaRPr lang="zh-TW" altLang="en-US"/>
        </a:p>
      </dgm:t>
    </dgm:pt>
    <dgm:pt modelId="{7A48EF12-C9EC-4332-82D3-2CEF783B9436}">
      <dgm:prSet phldrT="[文字]"/>
      <dgm:spPr/>
      <dgm:t>
        <a:bodyPr/>
        <a:lstStyle/>
        <a:p>
          <a:r>
            <a:rPr lang="zh-TW" altLang="en-US" dirty="0"/>
            <a:t>提升學生</a:t>
          </a:r>
          <a:endParaRPr lang="en-US" altLang="zh-TW" dirty="0"/>
        </a:p>
        <a:p>
          <a:r>
            <a:rPr lang="zh-TW" altLang="en-US" dirty="0"/>
            <a:t>學習興趣</a:t>
          </a:r>
        </a:p>
      </dgm:t>
    </dgm:pt>
    <dgm:pt modelId="{DE5D6012-12FA-45AA-8146-363F4208B774}" type="parTrans" cxnId="{A8B7DDD5-DCDC-48B7-9CF8-42293750FEFA}">
      <dgm:prSet/>
      <dgm:spPr/>
      <dgm:t>
        <a:bodyPr/>
        <a:lstStyle/>
        <a:p>
          <a:endParaRPr lang="zh-TW" altLang="en-US"/>
        </a:p>
      </dgm:t>
    </dgm:pt>
    <dgm:pt modelId="{2B643509-4606-4618-91FE-E7651EFBD377}" type="sibTrans" cxnId="{A8B7DDD5-DCDC-48B7-9CF8-42293750FEFA}">
      <dgm:prSet/>
      <dgm:spPr/>
      <dgm:t>
        <a:bodyPr/>
        <a:lstStyle/>
        <a:p>
          <a:endParaRPr lang="zh-TW" altLang="en-US"/>
        </a:p>
      </dgm:t>
    </dgm:pt>
    <dgm:pt modelId="{36C34618-23F5-4D84-A46F-5F2EA510EC62}">
      <dgm:prSet phldrT="[文字]"/>
      <dgm:spPr/>
      <dgm:t>
        <a:bodyPr/>
        <a:lstStyle/>
        <a:p>
          <a:r>
            <a:rPr lang="zh-TW" altLang="en-US" dirty="0"/>
            <a:t>教學評量</a:t>
          </a:r>
        </a:p>
      </dgm:t>
    </dgm:pt>
    <dgm:pt modelId="{E12EB2C9-854E-4DDE-91A2-7C711B7C046B}" type="sibTrans" cxnId="{A1B6ADC0-F6D3-4003-93DC-741D8020AD85}">
      <dgm:prSet/>
      <dgm:spPr/>
      <dgm:t>
        <a:bodyPr/>
        <a:lstStyle/>
        <a:p>
          <a:endParaRPr lang="zh-TW" altLang="en-US"/>
        </a:p>
      </dgm:t>
    </dgm:pt>
    <dgm:pt modelId="{D4A02A6F-F0D4-4FF9-B3BA-9189EE20CAAC}" type="parTrans" cxnId="{A1B6ADC0-F6D3-4003-93DC-741D8020AD85}">
      <dgm:prSet/>
      <dgm:spPr/>
      <dgm:t>
        <a:bodyPr/>
        <a:lstStyle/>
        <a:p>
          <a:endParaRPr lang="zh-TW" altLang="en-US"/>
        </a:p>
      </dgm:t>
    </dgm:pt>
    <dgm:pt modelId="{846AF2A2-90B5-49B9-A218-692A6FF2BF96}" type="pres">
      <dgm:prSet presAssocID="{39912F8D-298D-476C-86F0-002E06D5D37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736DD17-FC48-4D0B-AA2F-A8A65B02168F}" type="pres">
      <dgm:prSet presAssocID="{65D78CD1-CD80-4B82-9BD2-349EFF7050AA}" presName="root1" presStyleCnt="0"/>
      <dgm:spPr/>
    </dgm:pt>
    <dgm:pt modelId="{5A7BC22D-5748-4C1F-AE34-EB11B094BDEC}" type="pres">
      <dgm:prSet presAssocID="{65D78CD1-CD80-4B82-9BD2-349EFF7050A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1D71634-27B2-4B72-A0D1-F8BFAA281AD9}" type="pres">
      <dgm:prSet presAssocID="{65D78CD1-CD80-4B82-9BD2-349EFF7050AA}" presName="level2hierChild" presStyleCnt="0"/>
      <dgm:spPr/>
    </dgm:pt>
    <dgm:pt modelId="{01C20369-0ECB-4A00-BB7B-848D6F72DC3B}" type="pres">
      <dgm:prSet presAssocID="{DE5D6012-12FA-45AA-8146-363F4208B774}" presName="conn2-1" presStyleLbl="parChTrans1D2" presStyleIdx="0" presStyleCnt="2"/>
      <dgm:spPr/>
      <dgm:t>
        <a:bodyPr/>
        <a:lstStyle/>
        <a:p>
          <a:endParaRPr lang="zh-TW" altLang="en-US"/>
        </a:p>
      </dgm:t>
    </dgm:pt>
    <dgm:pt modelId="{B25BDB08-9022-4685-884A-D6957CFBC0B6}" type="pres">
      <dgm:prSet presAssocID="{DE5D6012-12FA-45AA-8146-363F4208B774}" presName="connTx" presStyleLbl="parChTrans1D2" presStyleIdx="0" presStyleCnt="2"/>
      <dgm:spPr/>
      <dgm:t>
        <a:bodyPr/>
        <a:lstStyle/>
        <a:p>
          <a:endParaRPr lang="zh-TW" altLang="en-US"/>
        </a:p>
      </dgm:t>
    </dgm:pt>
    <dgm:pt modelId="{59CE0183-A065-4BAF-9D2F-9D1D5DFCEE3D}" type="pres">
      <dgm:prSet presAssocID="{7A48EF12-C9EC-4332-82D3-2CEF783B9436}" presName="root2" presStyleCnt="0"/>
      <dgm:spPr/>
    </dgm:pt>
    <dgm:pt modelId="{62F46BE6-203A-4C2E-B2ED-D04AE814DA83}" type="pres">
      <dgm:prSet presAssocID="{7A48EF12-C9EC-4332-82D3-2CEF783B943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3435D68-D7E9-4ED4-A25B-5D5EDBC2506A}" type="pres">
      <dgm:prSet presAssocID="{7A48EF12-C9EC-4332-82D3-2CEF783B9436}" presName="level3hierChild" presStyleCnt="0"/>
      <dgm:spPr/>
    </dgm:pt>
    <dgm:pt modelId="{60B398E2-9971-4F5B-8901-41C36E1C9818}" type="pres">
      <dgm:prSet presAssocID="{D4A02A6F-F0D4-4FF9-B3BA-9189EE20CAAC}" presName="conn2-1" presStyleLbl="parChTrans1D2" presStyleIdx="1" presStyleCnt="2"/>
      <dgm:spPr/>
      <dgm:t>
        <a:bodyPr/>
        <a:lstStyle/>
        <a:p>
          <a:endParaRPr lang="zh-TW" altLang="en-US"/>
        </a:p>
      </dgm:t>
    </dgm:pt>
    <dgm:pt modelId="{300A944E-760B-4676-A784-2B2664CBD725}" type="pres">
      <dgm:prSet presAssocID="{D4A02A6F-F0D4-4FF9-B3BA-9189EE20CAAC}" presName="connTx" presStyleLbl="parChTrans1D2" presStyleIdx="1" presStyleCnt="2"/>
      <dgm:spPr/>
      <dgm:t>
        <a:bodyPr/>
        <a:lstStyle/>
        <a:p>
          <a:endParaRPr lang="zh-TW" altLang="en-US"/>
        </a:p>
      </dgm:t>
    </dgm:pt>
    <dgm:pt modelId="{B7C835E1-09DB-4E3D-BB30-4B6A66373347}" type="pres">
      <dgm:prSet presAssocID="{36C34618-23F5-4D84-A46F-5F2EA510EC62}" presName="root2" presStyleCnt="0"/>
      <dgm:spPr/>
    </dgm:pt>
    <dgm:pt modelId="{12B00F41-948F-401B-A8C6-2DFDD9EF8F02}" type="pres">
      <dgm:prSet presAssocID="{36C34618-23F5-4D84-A46F-5F2EA510EC62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DFEE2FF-03FF-4B0D-8846-90A1353EB8FD}" type="pres">
      <dgm:prSet presAssocID="{36C34618-23F5-4D84-A46F-5F2EA510EC62}" presName="level3hierChild" presStyleCnt="0"/>
      <dgm:spPr/>
    </dgm:pt>
  </dgm:ptLst>
  <dgm:cxnLst>
    <dgm:cxn modelId="{9EF4A1BF-DE79-4A03-8134-AA7B6E2EFFD7}" type="presOf" srcId="{7A48EF12-C9EC-4332-82D3-2CEF783B9436}" destId="{62F46BE6-203A-4C2E-B2ED-D04AE814DA83}" srcOrd="0" destOrd="0" presId="urn:microsoft.com/office/officeart/2005/8/layout/hierarchy2"/>
    <dgm:cxn modelId="{A1B6ADC0-F6D3-4003-93DC-741D8020AD85}" srcId="{65D78CD1-CD80-4B82-9BD2-349EFF7050AA}" destId="{36C34618-23F5-4D84-A46F-5F2EA510EC62}" srcOrd="1" destOrd="0" parTransId="{D4A02A6F-F0D4-4FF9-B3BA-9189EE20CAAC}" sibTransId="{E12EB2C9-854E-4DDE-91A2-7C711B7C046B}"/>
    <dgm:cxn modelId="{490A22C7-A5FF-4274-A049-06751EE77B53}" srcId="{39912F8D-298D-476C-86F0-002E06D5D37D}" destId="{65D78CD1-CD80-4B82-9BD2-349EFF7050AA}" srcOrd="0" destOrd="0" parTransId="{BEECD8D8-EED2-4B4B-A6A5-8C14D9B4EEBE}" sibTransId="{6C8D4E9B-69FA-48A3-8296-08FA70BB16F8}"/>
    <dgm:cxn modelId="{A8B7DDD5-DCDC-48B7-9CF8-42293750FEFA}" srcId="{65D78CD1-CD80-4B82-9BD2-349EFF7050AA}" destId="{7A48EF12-C9EC-4332-82D3-2CEF783B9436}" srcOrd="0" destOrd="0" parTransId="{DE5D6012-12FA-45AA-8146-363F4208B774}" sibTransId="{2B643509-4606-4618-91FE-E7651EFBD377}"/>
    <dgm:cxn modelId="{BFCB672C-0AD2-4209-B31B-0349C6F7CC95}" type="presOf" srcId="{36C34618-23F5-4D84-A46F-5F2EA510EC62}" destId="{12B00F41-948F-401B-A8C6-2DFDD9EF8F02}" srcOrd="0" destOrd="0" presId="urn:microsoft.com/office/officeart/2005/8/layout/hierarchy2"/>
    <dgm:cxn modelId="{20A07129-F488-4858-AC89-4D075133DCE5}" type="presOf" srcId="{D4A02A6F-F0D4-4FF9-B3BA-9189EE20CAAC}" destId="{300A944E-760B-4676-A784-2B2664CBD725}" srcOrd="1" destOrd="0" presId="urn:microsoft.com/office/officeart/2005/8/layout/hierarchy2"/>
    <dgm:cxn modelId="{00894E99-8F80-4FA1-A722-E74A497EEB0C}" type="presOf" srcId="{DE5D6012-12FA-45AA-8146-363F4208B774}" destId="{01C20369-0ECB-4A00-BB7B-848D6F72DC3B}" srcOrd="0" destOrd="0" presId="urn:microsoft.com/office/officeart/2005/8/layout/hierarchy2"/>
    <dgm:cxn modelId="{F92CD6FF-4007-402F-8156-B38454AB5B37}" type="presOf" srcId="{D4A02A6F-F0D4-4FF9-B3BA-9189EE20CAAC}" destId="{60B398E2-9971-4F5B-8901-41C36E1C9818}" srcOrd="0" destOrd="0" presId="urn:microsoft.com/office/officeart/2005/8/layout/hierarchy2"/>
    <dgm:cxn modelId="{40EB111B-15D3-4683-BD61-84E6F354C2CE}" type="presOf" srcId="{39912F8D-298D-476C-86F0-002E06D5D37D}" destId="{846AF2A2-90B5-49B9-A218-692A6FF2BF96}" srcOrd="0" destOrd="0" presId="urn:microsoft.com/office/officeart/2005/8/layout/hierarchy2"/>
    <dgm:cxn modelId="{FAEFD5B0-9CB3-4F55-B2A0-4A97F050AB2C}" type="presOf" srcId="{DE5D6012-12FA-45AA-8146-363F4208B774}" destId="{B25BDB08-9022-4685-884A-D6957CFBC0B6}" srcOrd="1" destOrd="0" presId="urn:microsoft.com/office/officeart/2005/8/layout/hierarchy2"/>
    <dgm:cxn modelId="{D81234A8-F418-427B-9F91-51206BEC31C2}" type="presOf" srcId="{65D78CD1-CD80-4B82-9BD2-349EFF7050AA}" destId="{5A7BC22D-5748-4C1F-AE34-EB11B094BDEC}" srcOrd="0" destOrd="0" presId="urn:microsoft.com/office/officeart/2005/8/layout/hierarchy2"/>
    <dgm:cxn modelId="{F3B5A983-B06E-4199-8D46-8C74FF8B1780}" type="presParOf" srcId="{846AF2A2-90B5-49B9-A218-692A6FF2BF96}" destId="{E736DD17-FC48-4D0B-AA2F-A8A65B02168F}" srcOrd="0" destOrd="0" presId="urn:microsoft.com/office/officeart/2005/8/layout/hierarchy2"/>
    <dgm:cxn modelId="{0A6188F9-7298-4391-A1F1-84C7EEB2DCD8}" type="presParOf" srcId="{E736DD17-FC48-4D0B-AA2F-A8A65B02168F}" destId="{5A7BC22D-5748-4C1F-AE34-EB11B094BDEC}" srcOrd="0" destOrd="0" presId="urn:microsoft.com/office/officeart/2005/8/layout/hierarchy2"/>
    <dgm:cxn modelId="{05604949-58A7-46FF-8018-FF7109CE8AB5}" type="presParOf" srcId="{E736DD17-FC48-4D0B-AA2F-A8A65B02168F}" destId="{E1D71634-27B2-4B72-A0D1-F8BFAA281AD9}" srcOrd="1" destOrd="0" presId="urn:microsoft.com/office/officeart/2005/8/layout/hierarchy2"/>
    <dgm:cxn modelId="{DD57A8F2-366D-4C20-8D0D-170DFE44588E}" type="presParOf" srcId="{E1D71634-27B2-4B72-A0D1-F8BFAA281AD9}" destId="{01C20369-0ECB-4A00-BB7B-848D6F72DC3B}" srcOrd="0" destOrd="0" presId="urn:microsoft.com/office/officeart/2005/8/layout/hierarchy2"/>
    <dgm:cxn modelId="{FB468365-BDFD-43B7-A79E-F9B0EBC61D81}" type="presParOf" srcId="{01C20369-0ECB-4A00-BB7B-848D6F72DC3B}" destId="{B25BDB08-9022-4685-884A-D6957CFBC0B6}" srcOrd="0" destOrd="0" presId="urn:microsoft.com/office/officeart/2005/8/layout/hierarchy2"/>
    <dgm:cxn modelId="{018462DA-8D31-4BC4-AEE7-76BFE46B151F}" type="presParOf" srcId="{E1D71634-27B2-4B72-A0D1-F8BFAA281AD9}" destId="{59CE0183-A065-4BAF-9D2F-9D1D5DFCEE3D}" srcOrd="1" destOrd="0" presId="urn:microsoft.com/office/officeart/2005/8/layout/hierarchy2"/>
    <dgm:cxn modelId="{0BF28A72-039E-42D6-BDDF-141A49258ADA}" type="presParOf" srcId="{59CE0183-A065-4BAF-9D2F-9D1D5DFCEE3D}" destId="{62F46BE6-203A-4C2E-B2ED-D04AE814DA83}" srcOrd="0" destOrd="0" presId="urn:microsoft.com/office/officeart/2005/8/layout/hierarchy2"/>
    <dgm:cxn modelId="{6F790017-2F9F-49B9-B436-6F9F743196AA}" type="presParOf" srcId="{59CE0183-A065-4BAF-9D2F-9D1D5DFCEE3D}" destId="{D3435D68-D7E9-4ED4-A25B-5D5EDBC2506A}" srcOrd="1" destOrd="0" presId="urn:microsoft.com/office/officeart/2005/8/layout/hierarchy2"/>
    <dgm:cxn modelId="{7F393C9B-3EEB-4848-9196-BAEE0DC98142}" type="presParOf" srcId="{E1D71634-27B2-4B72-A0D1-F8BFAA281AD9}" destId="{60B398E2-9971-4F5B-8901-41C36E1C9818}" srcOrd="2" destOrd="0" presId="urn:microsoft.com/office/officeart/2005/8/layout/hierarchy2"/>
    <dgm:cxn modelId="{9479EC58-2486-4BB6-BE34-82F97B9C9DDD}" type="presParOf" srcId="{60B398E2-9971-4F5B-8901-41C36E1C9818}" destId="{300A944E-760B-4676-A784-2B2664CBD725}" srcOrd="0" destOrd="0" presId="urn:microsoft.com/office/officeart/2005/8/layout/hierarchy2"/>
    <dgm:cxn modelId="{B350011C-8F46-4882-9D60-DE8FC4875024}" type="presParOf" srcId="{E1D71634-27B2-4B72-A0D1-F8BFAA281AD9}" destId="{B7C835E1-09DB-4E3D-BB30-4B6A66373347}" srcOrd="3" destOrd="0" presId="urn:microsoft.com/office/officeart/2005/8/layout/hierarchy2"/>
    <dgm:cxn modelId="{6E40CE03-FECF-492F-AEC5-437351D550B9}" type="presParOf" srcId="{B7C835E1-09DB-4E3D-BB30-4B6A66373347}" destId="{12B00F41-948F-401B-A8C6-2DFDD9EF8F02}" srcOrd="0" destOrd="0" presId="urn:microsoft.com/office/officeart/2005/8/layout/hierarchy2"/>
    <dgm:cxn modelId="{B6CD4040-F069-49C4-ACD5-233A370579EA}" type="presParOf" srcId="{B7C835E1-09DB-4E3D-BB30-4B6A66373347}" destId="{1DFEE2FF-03FF-4B0D-8846-90A1353EB8F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3DA321-1FC3-4C4D-87E5-EB8AD277B4C2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4851E7B9-4164-4912-8B79-CF92A5D0B8CF}">
      <dgm:prSet phldrT="[文字]"/>
      <dgm:spPr/>
      <dgm:t>
        <a:bodyPr/>
        <a:lstStyle/>
        <a:p>
          <a:r>
            <a:rPr lang="en-US" altLang="zh-TW" dirty="0"/>
            <a:t>Kahoot</a:t>
          </a:r>
          <a:endParaRPr lang="zh-TW" altLang="en-US" dirty="0"/>
        </a:p>
      </dgm:t>
    </dgm:pt>
    <dgm:pt modelId="{590C83EA-4427-49FE-9AB2-AA24BEBB3886}" type="parTrans" cxnId="{26EE099D-5B87-4A12-AA04-3F1EE027EA83}">
      <dgm:prSet/>
      <dgm:spPr/>
      <dgm:t>
        <a:bodyPr/>
        <a:lstStyle/>
        <a:p>
          <a:endParaRPr lang="zh-TW" altLang="en-US"/>
        </a:p>
      </dgm:t>
    </dgm:pt>
    <dgm:pt modelId="{17251E05-F175-41CC-A437-BE1E688EB7BE}" type="sibTrans" cxnId="{26EE099D-5B87-4A12-AA04-3F1EE027EA83}">
      <dgm:prSet/>
      <dgm:spPr/>
      <dgm:t>
        <a:bodyPr/>
        <a:lstStyle/>
        <a:p>
          <a:endParaRPr lang="zh-TW" altLang="en-US"/>
        </a:p>
      </dgm:t>
    </dgm:pt>
    <dgm:pt modelId="{4F5E54F3-B369-4CC0-9AC3-8DD8CE803FAA}">
      <dgm:prSet phldrT="[文字]"/>
      <dgm:spPr/>
      <dgm:t>
        <a:bodyPr/>
        <a:lstStyle/>
        <a:p>
          <a:r>
            <a:rPr lang="zh-TW" altLang="en-US" dirty="0"/>
            <a:t>書商</a:t>
          </a:r>
        </a:p>
      </dgm:t>
    </dgm:pt>
    <dgm:pt modelId="{8ACEEA88-B298-459A-8D0A-DDC13A0B820D}" type="parTrans" cxnId="{9A04E6D2-B4AF-41A4-AA23-6CA473612B6D}">
      <dgm:prSet/>
      <dgm:spPr/>
      <dgm:t>
        <a:bodyPr/>
        <a:lstStyle/>
        <a:p>
          <a:endParaRPr lang="zh-TW" altLang="en-US"/>
        </a:p>
      </dgm:t>
    </dgm:pt>
    <dgm:pt modelId="{0C773054-5A3F-45EC-B6EA-3E374F66B02E}" type="sibTrans" cxnId="{9A04E6D2-B4AF-41A4-AA23-6CA473612B6D}">
      <dgm:prSet/>
      <dgm:spPr/>
      <dgm:t>
        <a:bodyPr/>
        <a:lstStyle/>
        <a:p>
          <a:endParaRPr lang="zh-TW" altLang="en-US"/>
        </a:p>
      </dgm:t>
    </dgm:pt>
    <dgm:pt modelId="{FE640739-E75A-4B0F-8BE8-E4170CF66D75}">
      <dgm:prSet phldrT="[文字]"/>
      <dgm:spPr/>
      <dgm:t>
        <a:bodyPr/>
        <a:lstStyle/>
        <a:p>
          <a:r>
            <a:rPr lang="zh-TW" altLang="en-US" dirty="0"/>
            <a:t>認真的你</a:t>
          </a:r>
          <a:r>
            <a:rPr lang="en-US" altLang="zh-TW" dirty="0"/>
            <a:t>/</a:t>
          </a:r>
          <a:r>
            <a:rPr lang="zh-TW" altLang="en-US" dirty="0"/>
            <a:t>妳</a:t>
          </a:r>
        </a:p>
      </dgm:t>
    </dgm:pt>
    <dgm:pt modelId="{7D7CA5B1-AFFC-46BA-A20A-746A5E18EA5D}" type="parTrans" cxnId="{AF365809-A4F9-43DE-871C-073F995577DC}">
      <dgm:prSet/>
      <dgm:spPr/>
      <dgm:t>
        <a:bodyPr/>
        <a:lstStyle/>
        <a:p>
          <a:endParaRPr lang="zh-TW" altLang="en-US"/>
        </a:p>
      </dgm:t>
    </dgm:pt>
    <dgm:pt modelId="{C31FE7C8-FD20-41F8-9712-72981B725C93}" type="sibTrans" cxnId="{AF365809-A4F9-43DE-871C-073F995577DC}">
      <dgm:prSet/>
      <dgm:spPr/>
      <dgm:t>
        <a:bodyPr/>
        <a:lstStyle/>
        <a:p>
          <a:endParaRPr lang="zh-TW" altLang="en-US"/>
        </a:p>
      </dgm:t>
    </dgm:pt>
    <dgm:pt modelId="{3282666B-0A25-4C2C-880A-B1F3A726AF4D}" type="pres">
      <dgm:prSet presAssocID="{2A3DA321-1FC3-4C4D-87E5-EB8AD277B4C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854BBED-66E2-4F89-88FC-17C74DB9F141}" type="pres">
      <dgm:prSet presAssocID="{4851E7B9-4164-4912-8B79-CF92A5D0B8CF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8F9F453E-24CA-43C6-8B4C-77042AB268B0}" type="pres">
      <dgm:prSet presAssocID="{8ACEEA88-B298-459A-8D0A-DDC13A0B820D}" presName="parTrans" presStyleLbl="bgSibTrans2D1" presStyleIdx="0" presStyleCnt="2"/>
      <dgm:spPr/>
      <dgm:t>
        <a:bodyPr/>
        <a:lstStyle/>
        <a:p>
          <a:endParaRPr lang="zh-TW" altLang="en-US"/>
        </a:p>
      </dgm:t>
    </dgm:pt>
    <dgm:pt modelId="{56A55F38-4D88-4C74-9943-95A6610FA2AC}" type="pres">
      <dgm:prSet presAssocID="{4F5E54F3-B369-4CC0-9AC3-8DD8CE803FAA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77EA22-1C77-4291-A742-61688DA87DA2}" type="pres">
      <dgm:prSet presAssocID="{7D7CA5B1-AFFC-46BA-A20A-746A5E18EA5D}" presName="parTrans" presStyleLbl="bgSibTrans2D1" presStyleIdx="1" presStyleCnt="2"/>
      <dgm:spPr/>
      <dgm:t>
        <a:bodyPr/>
        <a:lstStyle/>
        <a:p>
          <a:endParaRPr lang="zh-TW" altLang="en-US"/>
        </a:p>
      </dgm:t>
    </dgm:pt>
    <dgm:pt modelId="{6C808268-940E-4D6B-9AE5-363BBE31D259}" type="pres">
      <dgm:prSet presAssocID="{FE640739-E75A-4B0F-8BE8-E4170CF66D7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9E4789F-551C-4AD7-AE7F-DAB004F33626}" type="presOf" srcId="{4851E7B9-4164-4912-8B79-CF92A5D0B8CF}" destId="{A854BBED-66E2-4F89-88FC-17C74DB9F141}" srcOrd="0" destOrd="0" presId="urn:microsoft.com/office/officeart/2005/8/layout/radial4"/>
    <dgm:cxn modelId="{26EE099D-5B87-4A12-AA04-3F1EE027EA83}" srcId="{2A3DA321-1FC3-4C4D-87E5-EB8AD277B4C2}" destId="{4851E7B9-4164-4912-8B79-CF92A5D0B8CF}" srcOrd="0" destOrd="0" parTransId="{590C83EA-4427-49FE-9AB2-AA24BEBB3886}" sibTransId="{17251E05-F175-41CC-A437-BE1E688EB7BE}"/>
    <dgm:cxn modelId="{9A04E6D2-B4AF-41A4-AA23-6CA473612B6D}" srcId="{4851E7B9-4164-4912-8B79-CF92A5D0B8CF}" destId="{4F5E54F3-B369-4CC0-9AC3-8DD8CE803FAA}" srcOrd="0" destOrd="0" parTransId="{8ACEEA88-B298-459A-8D0A-DDC13A0B820D}" sibTransId="{0C773054-5A3F-45EC-B6EA-3E374F66B02E}"/>
    <dgm:cxn modelId="{AF365809-A4F9-43DE-871C-073F995577DC}" srcId="{4851E7B9-4164-4912-8B79-CF92A5D0B8CF}" destId="{FE640739-E75A-4B0F-8BE8-E4170CF66D75}" srcOrd="1" destOrd="0" parTransId="{7D7CA5B1-AFFC-46BA-A20A-746A5E18EA5D}" sibTransId="{C31FE7C8-FD20-41F8-9712-72981B725C93}"/>
    <dgm:cxn modelId="{F1D20B22-4917-4C5D-A700-10AC7C7CA454}" type="presOf" srcId="{2A3DA321-1FC3-4C4D-87E5-EB8AD277B4C2}" destId="{3282666B-0A25-4C2C-880A-B1F3A726AF4D}" srcOrd="0" destOrd="0" presId="urn:microsoft.com/office/officeart/2005/8/layout/radial4"/>
    <dgm:cxn modelId="{A12F2C12-A0EC-4465-9CE0-F0008605F0C6}" type="presOf" srcId="{8ACEEA88-B298-459A-8D0A-DDC13A0B820D}" destId="{8F9F453E-24CA-43C6-8B4C-77042AB268B0}" srcOrd="0" destOrd="0" presId="urn:microsoft.com/office/officeart/2005/8/layout/radial4"/>
    <dgm:cxn modelId="{9DCA3188-85EC-4CDA-B69D-8B2E28B5FA73}" type="presOf" srcId="{FE640739-E75A-4B0F-8BE8-E4170CF66D75}" destId="{6C808268-940E-4D6B-9AE5-363BBE31D259}" srcOrd="0" destOrd="0" presId="urn:microsoft.com/office/officeart/2005/8/layout/radial4"/>
    <dgm:cxn modelId="{2BDAFCA3-2B79-45DC-9CBA-348D54B0E436}" type="presOf" srcId="{4F5E54F3-B369-4CC0-9AC3-8DD8CE803FAA}" destId="{56A55F38-4D88-4C74-9943-95A6610FA2AC}" srcOrd="0" destOrd="0" presId="urn:microsoft.com/office/officeart/2005/8/layout/radial4"/>
    <dgm:cxn modelId="{67DE014F-9182-4D54-9F6B-4BAAC6384222}" type="presOf" srcId="{7D7CA5B1-AFFC-46BA-A20A-746A5E18EA5D}" destId="{EC77EA22-1C77-4291-A742-61688DA87DA2}" srcOrd="0" destOrd="0" presId="urn:microsoft.com/office/officeart/2005/8/layout/radial4"/>
    <dgm:cxn modelId="{857DEB3D-EFAD-4ABA-BDFF-79A1B04C345F}" type="presParOf" srcId="{3282666B-0A25-4C2C-880A-B1F3A726AF4D}" destId="{A854BBED-66E2-4F89-88FC-17C74DB9F141}" srcOrd="0" destOrd="0" presId="urn:microsoft.com/office/officeart/2005/8/layout/radial4"/>
    <dgm:cxn modelId="{481E92C4-6E9F-447F-8219-A909CAC00ADD}" type="presParOf" srcId="{3282666B-0A25-4C2C-880A-B1F3A726AF4D}" destId="{8F9F453E-24CA-43C6-8B4C-77042AB268B0}" srcOrd="1" destOrd="0" presId="urn:microsoft.com/office/officeart/2005/8/layout/radial4"/>
    <dgm:cxn modelId="{D92378BF-DA8B-4211-BC52-C332E0ABA31A}" type="presParOf" srcId="{3282666B-0A25-4C2C-880A-B1F3A726AF4D}" destId="{56A55F38-4D88-4C74-9943-95A6610FA2AC}" srcOrd="2" destOrd="0" presId="urn:microsoft.com/office/officeart/2005/8/layout/radial4"/>
    <dgm:cxn modelId="{85855F13-BF26-499A-A437-8EA0DB131BCE}" type="presParOf" srcId="{3282666B-0A25-4C2C-880A-B1F3A726AF4D}" destId="{EC77EA22-1C77-4291-A742-61688DA87DA2}" srcOrd="3" destOrd="0" presId="urn:microsoft.com/office/officeart/2005/8/layout/radial4"/>
    <dgm:cxn modelId="{6FFFA9AB-D81E-46BE-AAE0-1A1003A25FD1}" type="presParOf" srcId="{3282666B-0A25-4C2C-880A-B1F3A726AF4D}" destId="{6C808268-940E-4D6B-9AE5-363BBE31D259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2C68F4-4B33-433A-82EA-1DDBCE620D8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C58A356-8CE9-42F1-9AC8-1F0FFC270303}">
      <dgm:prSet phldrT="[文字]"/>
      <dgm:spPr/>
      <dgm:t>
        <a:bodyPr/>
        <a:lstStyle/>
        <a:p>
          <a:r>
            <a:rPr lang="zh-TW" altLang="en-US" dirty="0"/>
            <a:t>環境設定</a:t>
          </a:r>
        </a:p>
      </dgm:t>
    </dgm:pt>
    <dgm:pt modelId="{1E988A7B-1830-4D4D-B0CF-19AE00C92441}" type="parTrans" cxnId="{ADCDDAD8-0FD9-49B5-AE50-47F1076AA62A}">
      <dgm:prSet/>
      <dgm:spPr/>
      <dgm:t>
        <a:bodyPr/>
        <a:lstStyle/>
        <a:p>
          <a:endParaRPr lang="zh-TW" altLang="en-US"/>
        </a:p>
      </dgm:t>
    </dgm:pt>
    <dgm:pt modelId="{CE1884DF-68F4-425E-BFE2-FAB75D8B2AC8}" type="sibTrans" cxnId="{ADCDDAD8-0FD9-49B5-AE50-47F1076AA62A}">
      <dgm:prSet/>
      <dgm:spPr/>
      <dgm:t>
        <a:bodyPr/>
        <a:lstStyle/>
        <a:p>
          <a:endParaRPr lang="zh-TW" altLang="en-US"/>
        </a:p>
      </dgm:t>
    </dgm:pt>
    <dgm:pt modelId="{EB9A034D-D574-4CDB-90A1-2B517039A35F}">
      <dgm:prSet phldrT="[文字]"/>
      <dgm:spPr/>
      <dgm:t>
        <a:bodyPr/>
        <a:lstStyle/>
        <a:p>
          <a:r>
            <a:rPr lang="zh-TW" altLang="en-US" dirty="0"/>
            <a:t>打開教師電腦 </a:t>
          </a:r>
          <a:r>
            <a:rPr lang="en-US" altLang="zh-TW" dirty="0"/>
            <a:t>&amp;</a:t>
          </a:r>
          <a:r>
            <a:rPr lang="zh-TW" altLang="en-US" dirty="0"/>
            <a:t> 電子白板</a:t>
          </a:r>
          <a:r>
            <a:rPr lang="en-US" altLang="zh-TW" dirty="0"/>
            <a:t>/</a:t>
          </a:r>
          <a:r>
            <a:rPr lang="zh-TW" altLang="en-US" dirty="0"/>
            <a:t>投影機</a:t>
          </a:r>
        </a:p>
      </dgm:t>
    </dgm:pt>
    <dgm:pt modelId="{5658D6CA-F5FD-4351-91DE-B0D0637F358D}" type="parTrans" cxnId="{F5E0AF1A-4EC2-4F92-8830-CC7979C2E5AF}">
      <dgm:prSet/>
      <dgm:spPr/>
      <dgm:t>
        <a:bodyPr/>
        <a:lstStyle/>
        <a:p>
          <a:endParaRPr lang="zh-TW" altLang="en-US"/>
        </a:p>
      </dgm:t>
    </dgm:pt>
    <dgm:pt modelId="{F4F03C5E-DF45-4056-9314-C9ED7E5E12E8}" type="sibTrans" cxnId="{F5E0AF1A-4EC2-4F92-8830-CC7979C2E5AF}">
      <dgm:prSet/>
      <dgm:spPr/>
      <dgm:t>
        <a:bodyPr/>
        <a:lstStyle/>
        <a:p>
          <a:endParaRPr lang="zh-TW" altLang="en-US"/>
        </a:p>
      </dgm:t>
    </dgm:pt>
    <dgm:pt modelId="{37072F82-1530-4244-BF53-DFE01B484331}">
      <dgm:prSet phldrT="[文字]"/>
      <dgm:spPr/>
      <dgm:t>
        <a:bodyPr/>
        <a:lstStyle/>
        <a:p>
          <a:r>
            <a:rPr lang="zh-TW" altLang="en-US" dirty="0"/>
            <a:t>打開</a:t>
          </a:r>
          <a:r>
            <a:rPr lang="en-US" altLang="zh-TW" dirty="0"/>
            <a:t>iPad</a:t>
          </a:r>
          <a:r>
            <a:rPr lang="zh-TW" altLang="en-US" dirty="0"/>
            <a:t>教師機 </a:t>
          </a:r>
          <a:r>
            <a:rPr lang="en-US" altLang="zh-TW" dirty="0"/>
            <a:t>&amp; </a:t>
          </a:r>
          <a:r>
            <a:rPr lang="zh-TW" altLang="en-US" dirty="0"/>
            <a:t>開啟課堂</a:t>
          </a:r>
        </a:p>
      </dgm:t>
    </dgm:pt>
    <dgm:pt modelId="{08673702-3AB2-43AF-9518-03CB6A07159E}" type="parTrans" cxnId="{266A19C8-FA61-427F-869F-2BCEEE63316C}">
      <dgm:prSet/>
      <dgm:spPr/>
      <dgm:t>
        <a:bodyPr/>
        <a:lstStyle/>
        <a:p>
          <a:endParaRPr lang="zh-TW" altLang="en-US"/>
        </a:p>
      </dgm:t>
    </dgm:pt>
    <dgm:pt modelId="{B007AC44-69A9-43A3-8275-8A2853D18EE8}" type="sibTrans" cxnId="{266A19C8-FA61-427F-869F-2BCEEE63316C}">
      <dgm:prSet/>
      <dgm:spPr/>
      <dgm:t>
        <a:bodyPr/>
        <a:lstStyle/>
        <a:p>
          <a:endParaRPr lang="zh-TW" altLang="en-US"/>
        </a:p>
      </dgm:t>
    </dgm:pt>
    <dgm:pt modelId="{4EF277C5-9B82-48A0-A1FA-AEFD5B96B125}">
      <dgm:prSet phldrT="[文字]"/>
      <dgm:spPr/>
      <dgm:t>
        <a:bodyPr/>
        <a:lstStyle/>
        <a:p>
          <a:r>
            <a:rPr lang="zh-TW" altLang="en-US" dirty="0"/>
            <a:t>打開</a:t>
          </a:r>
          <a:r>
            <a:rPr lang="en-US" altLang="zh-TW" dirty="0"/>
            <a:t>Kahoot</a:t>
          </a:r>
          <a:endParaRPr lang="zh-TW" altLang="en-US" dirty="0"/>
        </a:p>
      </dgm:t>
    </dgm:pt>
    <dgm:pt modelId="{81F3CCF8-6424-4276-8E18-AFF75CA9650C}" type="parTrans" cxnId="{B273C6EE-4020-4B9A-92C5-A60E9CEA6468}">
      <dgm:prSet/>
      <dgm:spPr/>
      <dgm:t>
        <a:bodyPr/>
        <a:lstStyle/>
        <a:p>
          <a:endParaRPr lang="zh-TW" altLang="en-US"/>
        </a:p>
      </dgm:t>
    </dgm:pt>
    <dgm:pt modelId="{D4F0C338-F624-478F-8EF2-0E13A35D35BC}" type="sibTrans" cxnId="{B273C6EE-4020-4B9A-92C5-A60E9CEA6468}">
      <dgm:prSet/>
      <dgm:spPr/>
      <dgm:t>
        <a:bodyPr/>
        <a:lstStyle/>
        <a:p>
          <a:endParaRPr lang="zh-TW" altLang="en-US"/>
        </a:p>
      </dgm:t>
    </dgm:pt>
    <dgm:pt modelId="{005400CC-7558-4ECA-8719-3E3C373AF2F7}">
      <dgm:prSet phldrT="[文字]"/>
      <dgm:spPr/>
      <dgm:t>
        <a:bodyPr/>
        <a:lstStyle/>
        <a:p>
          <a:r>
            <a:rPr lang="zh-TW" altLang="en-US" dirty="0"/>
            <a:t>教師電腦登入</a:t>
          </a:r>
          <a:r>
            <a:rPr lang="en-US" altLang="zh-TW" dirty="0"/>
            <a:t>Kahoot &amp; </a:t>
          </a:r>
          <a:r>
            <a:rPr lang="zh-TW" altLang="en-US" dirty="0"/>
            <a:t>開啟遊戲模式</a:t>
          </a:r>
        </a:p>
      </dgm:t>
    </dgm:pt>
    <dgm:pt modelId="{BB4C633B-3015-4F94-895A-E8948863C745}" type="parTrans" cxnId="{6780A30E-B7DE-4C8F-814D-246BC2B3CCDF}">
      <dgm:prSet/>
      <dgm:spPr/>
      <dgm:t>
        <a:bodyPr/>
        <a:lstStyle/>
        <a:p>
          <a:endParaRPr lang="zh-TW" altLang="en-US"/>
        </a:p>
      </dgm:t>
    </dgm:pt>
    <dgm:pt modelId="{B7D98494-BC1B-4D4E-AE18-A454AC6D9996}" type="sibTrans" cxnId="{6780A30E-B7DE-4C8F-814D-246BC2B3CCDF}">
      <dgm:prSet/>
      <dgm:spPr/>
      <dgm:t>
        <a:bodyPr/>
        <a:lstStyle/>
        <a:p>
          <a:endParaRPr lang="zh-TW" altLang="en-US"/>
        </a:p>
      </dgm:t>
    </dgm:pt>
    <dgm:pt modelId="{AC3BD516-76C1-4807-A9A6-E727D30814EF}">
      <dgm:prSet phldrT="[文字]"/>
      <dgm:spPr/>
      <dgm:t>
        <a:bodyPr/>
        <a:lstStyle/>
        <a:p>
          <a:r>
            <a:rPr lang="zh-TW" altLang="en-US" dirty="0"/>
            <a:t>使用</a:t>
          </a:r>
          <a:r>
            <a:rPr lang="en-US" altLang="zh-TW" dirty="0"/>
            <a:t>iPad</a:t>
          </a:r>
          <a:r>
            <a:rPr lang="zh-TW" altLang="en-US" dirty="0"/>
            <a:t>教師機</a:t>
          </a:r>
          <a:r>
            <a:rPr lang="en-US" altLang="zh-TW" dirty="0"/>
            <a:t>”</a:t>
          </a:r>
          <a:r>
            <a:rPr lang="zh-TW" altLang="en-US" dirty="0"/>
            <a:t>課堂</a:t>
          </a:r>
          <a:r>
            <a:rPr lang="en-US" altLang="zh-TW" dirty="0"/>
            <a:t>”</a:t>
          </a:r>
          <a:r>
            <a:rPr lang="zh-TW" altLang="en-US" dirty="0"/>
            <a:t>統一開啟學生</a:t>
          </a:r>
          <a:r>
            <a:rPr lang="en-US" altLang="zh-TW" dirty="0"/>
            <a:t>Kahoot</a:t>
          </a:r>
          <a:endParaRPr lang="zh-TW" altLang="en-US" dirty="0"/>
        </a:p>
      </dgm:t>
    </dgm:pt>
    <dgm:pt modelId="{72897C5B-582A-455A-90FB-73EFC66CD81F}" type="parTrans" cxnId="{8BE34077-58CE-43F4-B27B-0AD8C2B81808}">
      <dgm:prSet/>
      <dgm:spPr/>
      <dgm:t>
        <a:bodyPr/>
        <a:lstStyle/>
        <a:p>
          <a:endParaRPr lang="zh-TW" altLang="en-US"/>
        </a:p>
      </dgm:t>
    </dgm:pt>
    <dgm:pt modelId="{CE0400EE-EE2F-40C4-B3F0-95010F2C800D}" type="sibTrans" cxnId="{8BE34077-58CE-43F4-B27B-0AD8C2B81808}">
      <dgm:prSet/>
      <dgm:spPr/>
      <dgm:t>
        <a:bodyPr/>
        <a:lstStyle/>
        <a:p>
          <a:endParaRPr lang="zh-TW" altLang="en-US"/>
        </a:p>
      </dgm:t>
    </dgm:pt>
    <dgm:pt modelId="{AA95A7BA-97BA-4A0F-9D19-140E03A2A956}">
      <dgm:prSet phldrT="[文字]"/>
      <dgm:spPr/>
      <dgm:t>
        <a:bodyPr/>
        <a:lstStyle/>
        <a:p>
          <a:r>
            <a:rPr lang="zh-TW" altLang="en-US" dirty="0"/>
            <a:t>準備遊戲</a:t>
          </a:r>
        </a:p>
      </dgm:t>
    </dgm:pt>
    <dgm:pt modelId="{0E2F60DB-EBEB-45BE-9C9F-96D292697414}" type="parTrans" cxnId="{C3DD7DB2-8EA7-4745-87CC-1A67698A14B4}">
      <dgm:prSet/>
      <dgm:spPr/>
      <dgm:t>
        <a:bodyPr/>
        <a:lstStyle/>
        <a:p>
          <a:endParaRPr lang="zh-TW" altLang="en-US"/>
        </a:p>
      </dgm:t>
    </dgm:pt>
    <dgm:pt modelId="{9504C3E5-0B7E-4978-B3DD-D951BDBC0E98}" type="sibTrans" cxnId="{C3DD7DB2-8EA7-4745-87CC-1A67698A14B4}">
      <dgm:prSet/>
      <dgm:spPr/>
      <dgm:t>
        <a:bodyPr/>
        <a:lstStyle/>
        <a:p>
          <a:endParaRPr lang="zh-TW" altLang="en-US"/>
        </a:p>
      </dgm:t>
    </dgm:pt>
    <dgm:pt modelId="{470658F2-E921-4F80-8649-A98FBA7980F6}">
      <dgm:prSet phldrT="[文字]"/>
      <dgm:spPr/>
      <dgm:t>
        <a:bodyPr/>
        <a:lstStyle/>
        <a:p>
          <a:r>
            <a:rPr lang="zh-TW" altLang="en-US" dirty="0"/>
            <a:t>學生使用掃碼或輸入代碼方式進入遊戲</a:t>
          </a:r>
        </a:p>
      </dgm:t>
    </dgm:pt>
    <dgm:pt modelId="{8BFC023B-8120-4630-9FEC-0EC1542B9FE7}" type="parTrans" cxnId="{6D402106-F47D-4E2F-A13D-24D31609F0DB}">
      <dgm:prSet/>
      <dgm:spPr/>
      <dgm:t>
        <a:bodyPr/>
        <a:lstStyle/>
        <a:p>
          <a:endParaRPr lang="zh-TW" altLang="en-US"/>
        </a:p>
      </dgm:t>
    </dgm:pt>
    <dgm:pt modelId="{0B1B3FE5-CEDE-4A6C-B064-DEAEA57D92FC}" type="sibTrans" cxnId="{6D402106-F47D-4E2F-A13D-24D31609F0DB}">
      <dgm:prSet/>
      <dgm:spPr/>
      <dgm:t>
        <a:bodyPr/>
        <a:lstStyle/>
        <a:p>
          <a:endParaRPr lang="zh-TW" altLang="en-US"/>
        </a:p>
      </dgm:t>
    </dgm:pt>
    <dgm:pt modelId="{EAB354A6-FAB4-4003-82D1-063E4E05EF66}">
      <dgm:prSet phldrT="[文字]"/>
      <dgm:spPr/>
      <dgm:t>
        <a:bodyPr/>
        <a:lstStyle/>
        <a:p>
          <a:r>
            <a:rPr lang="zh-TW" altLang="en-US" dirty="0"/>
            <a:t>使用</a:t>
          </a:r>
          <a:r>
            <a:rPr lang="en-US" altLang="zh-TW" dirty="0"/>
            <a:t>iPad</a:t>
          </a:r>
          <a:r>
            <a:rPr lang="zh-TW" altLang="en-US" dirty="0"/>
            <a:t>教師機</a:t>
          </a:r>
          <a:r>
            <a:rPr lang="en-US" altLang="zh-TW" dirty="0"/>
            <a:t>”</a:t>
          </a:r>
          <a:r>
            <a:rPr lang="zh-TW" altLang="en-US" dirty="0"/>
            <a:t>課堂</a:t>
          </a:r>
          <a:r>
            <a:rPr lang="en-US" altLang="zh-TW" dirty="0"/>
            <a:t>”</a:t>
          </a:r>
          <a:r>
            <a:rPr lang="zh-TW" altLang="en-US" dirty="0"/>
            <a:t>查看學生使用狀況</a:t>
          </a:r>
        </a:p>
      </dgm:t>
    </dgm:pt>
    <dgm:pt modelId="{AFF51D3D-7383-4CC7-8F8D-E1EDF82F8935}" type="parTrans" cxnId="{2E708CEF-0CBE-418C-9E68-C7F7328DB452}">
      <dgm:prSet/>
      <dgm:spPr/>
      <dgm:t>
        <a:bodyPr/>
        <a:lstStyle/>
        <a:p>
          <a:endParaRPr lang="zh-TW" altLang="en-US"/>
        </a:p>
      </dgm:t>
    </dgm:pt>
    <dgm:pt modelId="{DE7C7C95-F295-42DD-B506-9805D34F3C9A}" type="sibTrans" cxnId="{2E708CEF-0CBE-418C-9E68-C7F7328DB452}">
      <dgm:prSet/>
      <dgm:spPr/>
      <dgm:t>
        <a:bodyPr/>
        <a:lstStyle/>
        <a:p>
          <a:endParaRPr lang="zh-TW" altLang="en-US"/>
        </a:p>
      </dgm:t>
    </dgm:pt>
    <dgm:pt modelId="{5F7017ED-1BAA-4687-9622-4418EB0E7030}">
      <dgm:prSet phldrT="[文字]"/>
      <dgm:spPr/>
      <dgm:t>
        <a:bodyPr/>
        <a:lstStyle/>
        <a:p>
          <a:r>
            <a:rPr lang="zh-TW" altLang="en-US" dirty="0"/>
            <a:t>電子白板</a:t>
          </a:r>
          <a:r>
            <a:rPr lang="en-US" altLang="zh-TW" dirty="0"/>
            <a:t>/</a:t>
          </a:r>
          <a:r>
            <a:rPr lang="zh-TW" altLang="en-US" dirty="0"/>
            <a:t>投影機畫面查看學生是否進入大廳等待</a:t>
          </a:r>
        </a:p>
      </dgm:t>
    </dgm:pt>
    <dgm:pt modelId="{70214838-9B4A-4B3A-8941-0E77541AA152}" type="parTrans" cxnId="{CF3E55AA-8E2C-4BB6-B995-BA4E228D5D15}">
      <dgm:prSet/>
      <dgm:spPr/>
      <dgm:t>
        <a:bodyPr/>
        <a:lstStyle/>
        <a:p>
          <a:endParaRPr lang="zh-TW" altLang="en-US"/>
        </a:p>
      </dgm:t>
    </dgm:pt>
    <dgm:pt modelId="{DB29C8CE-E2FD-4E0A-9A21-137AA901D22D}" type="sibTrans" cxnId="{CF3E55AA-8E2C-4BB6-B995-BA4E228D5D15}">
      <dgm:prSet/>
      <dgm:spPr/>
      <dgm:t>
        <a:bodyPr/>
        <a:lstStyle/>
        <a:p>
          <a:endParaRPr lang="zh-TW" altLang="en-US"/>
        </a:p>
      </dgm:t>
    </dgm:pt>
    <dgm:pt modelId="{07FDB6CC-E4BA-4E86-A305-9D9D2A099E5B}" type="pres">
      <dgm:prSet presAssocID="{102C68F4-4B33-433A-82EA-1DDBCE620D8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32B5CE1-7A10-4D71-AC8B-335455ACC755}" type="pres">
      <dgm:prSet presAssocID="{3C58A356-8CE9-42F1-9AC8-1F0FFC270303}" presName="composite" presStyleCnt="0"/>
      <dgm:spPr/>
    </dgm:pt>
    <dgm:pt modelId="{C00F6B8B-1970-4B13-A88E-B5500ED4B150}" type="pres">
      <dgm:prSet presAssocID="{3C58A356-8CE9-42F1-9AC8-1F0FFC27030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BBAF76-4806-4E65-9EAC-B7836C120095}" type="pres">
      <dgm:prSet presAssocID="{3C58A356-8CE9-42F1-9AC8-1F0FFC27030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76476B-0641-41E9-AD4E-A16DFA61C825}" type="pres">
      <dgm:prSet presAssocID="{CE1884DF-68F4-425E-BFE2-FAB75D8B2AC8}" presName="sp" presStyleCnt="0"/>
      <dgm:spPr/>
    </dgm:pt>
    <dgm:pt modelId="{341163B2-0050-4C27-8152-5D9B4F2E7CA3}" type="pres">
      <dgm:prSet presAssocID="{4EF277C5-9B82-48A0-A1FA-AEFD5B96B125}" presName="composite" presStyleCnt="0"/>
      <dgm:spPr/>
    </dgm:pt>
    <dgm:pt modelId="{8BF6AC36-98FD-4CFB-BF4D-2F105F5694BC}" type="pres">
      <dgm:prSet presAssocID="{4EF277C5-9B82-48A0-A1FA-AEFD5B96B12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E7630C-2B9F-48E7-B2DC-52A3B58DDD72}" type="pres">
      <dgm:prSet presAssocID="{4EF277C5-9B82-48A0-A1FA-AEFD5B96B12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AC1C567-679F-442E-9AE8-9A017A35F55E}" type="pres">
      <dgm:prSet presAssocID="{D4F0C338-F624-478F-8EF2-0E13A35D35BC}" presName="sp" presStyleCnt="0"/>
      <dgm:spPr/>
    </dgm:pt>
    <dgm:pt modelId="{1C64D0B8-5BA7-410C-885C-936E5FCD9F6E}" type="pres">
      <dgm:prSet presAssocID="{AA95A7BA-97BA-4A0F-9D19-140E03A2A956}" presName="composite" presStyleCnt="0"/>
      <dgm:spPr/>
    </dgm:pt>
    <dgm:pt modelId="{58FC7096-2369-493E-A774-3F6C647D776E}" type="pres">
      <dgm:prSet presAssocID="{AA95A7BA-97BA-4A0F-9D19-140E03A2A95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35DD7FE-78DC-45D5-B7DE-7742926FA120}" type="pres">
      <dgm:prSet presAssocID="{AA95A7BA-97BA-4A0F-9D19-140E03A2A95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AEBBE98-AB84-4095-8292-0B8F76C39545}" type="presOf" srcId="{AA95A7BA-97BA-4A0F-9D19-140E03A2A956}" destId="{58FC7096-2369-493E-A774-3F6C647D776E}" srcOrd="0" destOrd="0" presId="urn:microsoft.com/office/officeart/2005/8/layout/chevron2"/>
    <dgm:cxn modelId="{8BE34077-58CE-43F4-B27B-0AD8C2B81808}" srcId="{4EF277C5-9B82-48A0-A1FA-AEFD5B96B125}" destId="{AC3BD516-76C1-4807-A9A6-E727D30814EF}" srcOrd="1" destOrd="0" parTransId="{72897C5B-582A-455A-90FB-73EFC66CD81F}" sibTransId="{CE0400EE-EE2F-40C4-B3F0-95010F2C800D}"/>
    <dgm:cxn modelId="{B34C433D-8411-4B0E-A429-2209C838956C}" type="presOf" srcId="{EB9A034D-D574-4CDB-90A1-2B517039A35F}" destId="{36BBAF76-4806-4E65-9EAC-B7836C120095}" srcOrd="0" destOrd="0" presId="urn:microsoft.com/office/officeart/2005/8/layout/chevron2"/>
    <dgm:cxn modelId="{FB4D7152-001E-4CD9-8DE0-3EE5AB54886E}" type="presOf" srcId="{37072F82-1530-4244-BF53-DFE01B484331}" destId="{36BBAF76-4806-4E65-9EAC-B7836C120095}" srcOrd="0" destOrd="1" presId="urn:microsoft.com/office/officeart/2005/8/layout/chevron2"/>
    <dgm:cxn modelId="{71D09144-3BEC-4F19-8599-821C4AA144DC}" type="presOf" srcId="{005400CC-7558-4ECA-8719-3E3C373AF2F7}" destId="{B9E7630C-2B9F-48E7-B2DC-52A3B58DDD72}" srcOrd="0" destOrd="0" presId="urn:microsoft.com/office/officeart/2005/8/layout/chevron2"/>
    <dgm:cxn modelId="{CF3E55AA-8E2C-4BB6-B995-BA4E228D5D15}" srcId="{AA95A7BA-97BA-4A0F-9D19-140E03A2A956}" destId="{5F7017ED-1BAA-4687-9622-4418EB0E7030}" srcOrd="2" destOrd="0" parTransId="{70214838-9B4A-4B3A-8941-0E77541AA152}" sibTransId="{DB29C8CE-E2FD-4E0A-9A21-137AA901D22D}"/>
    <dgm:cxn modelId="{266A19C8-FA61-427F-869F-2BCEEE63316C}" srcId="{3C58A356-8CE9-42F1-9AC8-1F0FFC270303}" destId="{37072F82-1530-4244-BF53-DFE01B484331}" srcOrd="1" destOrd="0" parTransId="{08673702-3AB2-43AF-9518-03CB6A07159E}" sibTransId="{B007AC44-69A9-43A3-8275-8A2853D18EE8}"/>
    <dgm:cxn modelId="{6D402106-F47D-4E2F-A13D-24D31609F0DB}" srcId="{AA95A7BA-97BA-4A0F-9D19-140E03A2A956}" destId="{470658F2-E921-4F80-8649-A98FBA7980F6}" srcOrd="0" destOrd="0" parTransId="{8BFC023B-8120-4630-9FEC-0EC1542B9FE7}" sibTransId="{0B1B3FE5-CEDE-4A6C-B064-DEAEA57D92FC}"/>
    <dgm:cxn modelId="{5F23C072-B153-48CE-87D5-AE47152D251E}" type="presOf" srcId="{AC3BD516-76C1-4807-A9A6-E727D30814EF}" destId="{B9E7630C-2B9F-48E7-B2DC-52A3B58DDD72}" srcOrd="0" destOrd="1" presId="urn:microsoft.com/office/officeart/2005/8/layout/chevron2"/>
    <dgm:cxn modelId="{E07AF7DC-3BAE-45B1-99A1-ACC5E49CC7F4}" type="presOf" srcId="{470658F2-E921-4F80-8649-A98FBA7980F6}" destId="{E35DD7FE-78DC-45D5-B7DE-7742926FA120}" srcOrd="0" destOrd="0" presId="urn:microsoft.com/office/officeart/2005/8/layout/chevron2"/>
    <dgm:cxn modelId="{88691047-22F1-490D-9B63-138FFE65DDD8}" type="presOf" srcId="{EAB354A6-FAB4-4003-82D1-063E4E05EF66}" destId="{E35DD7FE-78DC-45D5-B7DE-7742926FA120}" srcOrd="0" destOrd="1" presId="urn:microsoft.com/office/officeart/2005/8/layout/chevron2"/>
    <dgm:cxn modelId="{6780A30E-B7DE-4C8F-814D-246BC2B3CCDF}" srcId="{4EF277C5-9B82-48A0-A1FA-AEFD5B96B125}" destId="{005400CC-7558-4ECA-8719-3E3C373AF2F7}" srcOrd="0" destOrd="0" parTransId="{BB4C633B-3015-4F94-895A-E8948863C745}" sibTransId="{B7D98494-BC1B-4D4E-AE18-A454AC6D9996}"/>
    <dgm:cxn modelId="{72516A06-7CE0-47AD-9F31-67FB3352EA1C}" type="presOf" srcId="{5F7017ED-1BAA-4687-9622-4418EB0E7030}" destId="{E35DD7FE-78DC-45D5-B7DE-7742926FA120}" srcOrd="0" destOrd="2" presId="urn:microsoft.com/office/officeart/2005/8/layout/chevron2"/>
    <dgm:cxn modelId="{C3DD7DB2-8EA7-4745-87CC-1A67698A14B4}" srcId="{102C68F4-4B33-433A-82EA-1DDBCE620D88}" destId="{AA95A7BA-97BA-4A0F-9D19-140E03A2A956}" srcOrd="2" destOrd="0" parTransId="{0E2F60DB-EBEB-45BE-9C9F-96D292697414}" sibTransId="{9504C3E5-0B7E-4978-B3DD-D951BDBC0E98}"/>
    <dgm:cxn modelId="{2FF0F0E1-C207-438C-93E1-3BC904188890}" type="presOf" srcId="{102C68F4-4B33-433A-82EA-1DDBCE620D88}" destId="{07FDB6CC-E4BA-4E86-A305-9D9D2A099E5B}" srcOrd="0" destOrd="0" presId="urn:microsoft.com/office/officeart/2005/8/layout/chevron2"/>
    <dgm:cxn modelId="{F5E0AF1A-4EC2-4F92-8830-CC7979C2E5AF}" srcId="{3C58A356-8CE9-42F1-9AC8-1F0FFC270303}" destId="{EB9A034D-D574-4CDB-90A1-2B517039A35F}" srcOrd="0" destOrd="0" parTransId="{5658D6CA-F5FD-4351-91DE-B0D0637F358D}" sibTransId="{F4F03C5E-DF45-4056-9314-C9ED7E5E12E8}"/>
    <dgm:cxn modelId="{ADCDDAD8-0FD9-49B5-AE50-47F1076AA62A}" srcId="{102C68F4-4B33-433A-82EA-1DDBCE620D88}" destId="{3C58A356-8CE9-42F1-9AC8-1F0FFC270303}" srcOrd="0" destOrd="0" parTransId="{1E988A7B-1830-4D4D-B0CF-19AE00C92441}" sibTransId="{CE1884DF-68F4-425E-BFE2-FAB75D8B2AC8}"/>
    <dgm:cxn modelId="{D1AEA25B-67E3-4205-AF20-1A767ED40D7D}" type="presOf" srcId="{3C58A356-8CE9-42F1-9AC8-1F0FFC270303}" destId="{C00F6B8B-1970-4B13-A88E-B5500ED4B150}" srcOrd="0" destOrd="0" presId="urn:microsoft.com/office/officeart/2005/8/layout/chevron2"/>
    <dgm:cxn modelId="{8C76730D-8AEC-45F6-B00B-2D5D66458299}" type="presOf" srcId="{4EF277C5-9B82-48A0-A1FA-AEFD5B96B125}" destId="{8BF6AC36-98FD-4CFB-BF4D-2F105F5694BC}" srcOrd="0" destOrd="0" presId="urn:microsoft.com/office/officeart/2005/8/layout/chevron2"/>
    <dgm:cxn modelId="{B273C6EE-4020-4B9A-92C5-A60E9CEA6468}" srcId="{102C68F4-4B33-433A-82EA-1DDBCE620D88}" destId="{4EF277C5-9B82-48A0-A1FA-AEFD5B96B125}" srcOrd="1" destOrd="0" parTransId="{81F3CCF8-6424-4276-8E18-AFF75CA9650C}" sibTransId="{D4F0C338-F624-478F-8EF2-0E13A35D35BC}"/>
    <dgm:cxn modelId="{2E708CEF-0CBE-418C-9E68-C7F7328DB452}" srcId="{AA95A7BA-97BA-4A0F-9D19-140E03A2A956}" destId="{EAB354A6-FAB4-4003-82D1-063E4E05EF66}" srcOrd="1" destOrd="0" parTransId="{AFF51D3D-7383-4CC7-8F8D-E1EDF82F8935}" sibTransId="{DE7C7C95-F295-42DD-B506-9805D34F3C9A}"/>
    <dgm:cxn modelId="{6E109503-7141-4BDC-BB64-2EF6B7DA23F5}" type="presParOf" srcId="{07FDB6CC-E4BA-4E86-A305-9D9D2A099E5B}" destId="{132B5CE1-7A10-4D71-AC8B-335455ACC755}" srcOrd="0" destOrd="0" presId="urn:microsoft.com/office/officeart/2005/8/layout/chevron2"/>
    <dgm:cxn modelId="{76557E6E-A8D5-4376-BEB3-77F40DDA4059}" type="presParOf" srcId="{132B5CE1-7A10-4D71-AC8B-335455ACC755}" destId="{C00F6B8B-1970-4B13-A88E-B5500ED4B150}" srcOrd="0" destOrd="0" presId="urn:microsoft.com/office/officeart/2005/8/layout/chevron2"/>
    <dgm:cxn modelId="{36823113-030F-4584-AC7A-9070B449BFED}" type="presParOf" srcId="{132B5CE1-7A10-4D71-AC8B-335455ACC755}" destId="{36BBAF76-4806-4E65-9EAC-B7836C120095}" srcOrd="1" destOrd="0" presId="urn:microsoft.com/office/officeart/2005/8/layout/chevron2"/>
    <dgm:cxn modelId="{E41DF89D-62B2-4157-8233-145FD66F49D7}" type="presParOf" srcId="{07FDB6CC-E4BA-4E86-A305-9D9D2A099E5B}" destId="{4E76476B-0641-41E9-AD4E-A16DFA61C825}" srcOrd="1" destOrd="0" presId="urn:microsoft.com/office/officeart/2005/8/layout/chevron2"/>
    <dgm:cxn modelId="{F74176C7-CB81-448F-BEC4-719DACCE04E0}" type="presParOf" srcId="{07FDB6CC-E4BA-4E86-A305-9D9D2A099E5B}" destId="{341163B2-0050-4C27-8152-5D9B4F2E7CA3}" srcOrd="2" destOrd="0" presId="urn:microsoft.com/office/officeart/2005/8/layout/chevron2"/>
    <dgm:cxn modelId="{A1EFDC1B-5EC5-490D-B986-1E1AD10928F3}" type="presParOf" srcId="{341163B2-0050-4C27-8152-5D9B4F2E7CA3}" destId="{8BF6AC36-98FD-4CFB-BF4D-2F105F5694BC}" srcOrd="0" destOrd="0" presId="urn:microsoft.com/office/officeart/2005/8/layout/chevron2"/>
    <dgm:cxn modelId="{9AE9D97B-87A3-4666-B76D-083150F64428}" type="presParOf" srcId="{341163B2-0050-4C27-8152-5D9B4F2E7CA3}" destId="{B9E7630C-2B9F-48E7-B2DC-52A3B58DDD72}" srcOrd="1" destOrd="0" presId="urn:microsoft.com/office/officeart/2005/8/layout/chevron2"/>
    <dgm:cxn modelId="{12386EFD-644E-4F13-A11F-83F8433E3471}" type="presParOf" srcId="{07FDB6CC-E4BA-4E86-A305-9D9D2A099E5B}" destId="{3AC1C567-679F-442E-9AE8-9A017A35F55E}" srcOrd="3" destOrd="0" presId="urn:microsoft.com/office/officeart/2005/8/layout/chevron2"/>
    <dgm:cxn modelId="{238CD40C-BE03-403F-8520-0D9FB3FE60E3}" type="presParOf" srcId="{07FDB6CC-E4BA-4E86-A305-9D9D2A099E5B}" destId="{1C64D0B8-5BA7-410C-885C-936E5FCD9F6E}" srcOrd="4" destOrd="0" presId="urn:microsoft.com/office/officeart/2005/8/layout/chevron2"/>
    <dgm:cxn modelId="{CE720187-EE09-4488-8E46-03A1E026F681}" type="presParOf" srcId="{1C64D0B8-5BA7-410C-885C-936E5FCD9F6E}" destId="{58FC7096-2369-493E-A774-3F6C647D776E}" srcOrd="0" destOrd="0" presId="urn:microsoft.com/office/officeart/2005/8/layout/chevron2"/>
    <dgm:cxn modelId="{9B609377-5373-4C22-BC4B-BE5E834C6032}" type="presParOf" srcId="{1C64D0B8-5BA7-410C-885C-936E5FCD9F6E}" destId="{E35DD7FE-78DC-45D5-B7DE-7742926FA12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66EE6B-4746-4CB7-B099-7C0D4546C4EC}" type="doc">
      <dgm:prSet loTypeId="urn:microsoft.com/office/officeart/2005/8/layout/equation1" loCatId="process" qsTypeId="urn:microsoft.com/office/officeart/2005/8/quickstyle/simple1" qsCatId="simple" csTypeId="urn:microsoft.com/office/officeart/2005/8/colors/colorful2" csCatId="colorful" phldr="1"/>
      <dgm:spPr/>
    </dgm:pt>
    <dgm:pt modelId="{75DCB8B5-D52B-4ADD-879C-5804C90DFDFD}">
      <dgm:prSet phldrT="[文字]"/>
      <dgm:spPr/>
      <dgm:t>
        <a:bodyPr/>
        <a:lstStyle/>
        <a:p>
          <a:r>
            <a:rPr lang="zh-TW" altLang="en-US" dirty="0"/>
            <a:t>題庫</a:t>
          </a:r>
          <a:endParaRPr lang="en-US" altLang="zh-TW" dirty="0"/>
        </a:p>
      </dgm:t>
    </dgm:pt>
    <dgm:pt modelId="{B285D52E-AF9E-4C70-A33A-01B40CBA2D6C}" type="parTrans" cxnId="{4F77F341-B5BC-4F3F-BE2E-D189A3ED39CA}">
      <dgm:prSet/>
      <dgm:spPr/>
      <dgm:t>
        <a:bodyPr/>
        <a:lstStyle/>
        <a:p>
          <a:endParaRPr lang="zh-TW" altLang="en-US"/>
        </a:p>
      </dgm:t>
    </dgm:pt>
    <dgm:pt modelId="{86985F8D-06AC-4129-B6DD-5388DEBD945D}" type="sibTrans" cxnId="{4F77F341-B5BC-4F3F-BE2E-D189A3ED39CA}">
      <dgm:prSet/>
      <dgm:spPr/>
      <dgm:t>
        <a:bodyPr/>
        <a:lstStyle/>
        <a:p>
          <a:endParaRPr lang="zh-TW" altLang="en-US"/>
        </a:p>
      </dgm:t>
    </dgm:pt>
    <dgm:pt modelId="{EDD6BDFE-5F21-4137-B56E-5CECF95261D1}">
      <dgm:prSet phldrT="[文字]"/>
      <dgm:spPr/>
      <dgm:t>
        <a:bodyPr/>
        <a:lstStyle/>
        <a:p>
          <a:r>
            <a:rPr lang="en-US" altLang="zh-TW" dirty="0"/>
            <a:t>Kahoot</a:t>
          </a:r>
          <a:endParaRPr lang="zh-TW" altLang="en-US" dirty="0"/>
        </a:p>
      </dgm:t>
    </dgm:pt>
    <dgm:pt modelId="{E773B996-4CBF-4280-A6FA-E46C5CED1D7C}" type="parTrans" cxnId="{2345171A-C427-41A7-810C-9B2EF83AC35F}">
      <dgm:prSet/>
      <dgm:spPr/>
      <dgm:t>
        <a:bodyPr/>
        <a:lstStyle/>
        <a:p>
          <a:endParaRPr lang="zh-TW" altLang="en-US"/>
        </a:p>
      </dgm:t>
    </dgm:pt>
    <dgm:pt modelId="{A963BAB3-6AF5-4297-A750-21F072652502}" type="sibTrans" cxnId="{2345171A-C427-41A7-810C-9B2EF83AC35F}">
      <dgm:prSet/>
      <dgm:spPr/>
      <dgm:t>
        <a:bodyPr/>
        <a:lstStyle/>
        <a:p>
          <a:endParaRPr lang="zh-TW" altLang="en-US"/>
        </a:p>
      </dgm:t>
    </dgm:pt>
    <dgm:pt modelId="{D6FCFE92-9071-493F-ADA7-11B96077FF91}">
      <dgm:prSet phldrT="[文字]"/>
      <dgm:spPr/>
      <dgm:t>
        <a:bodyPr/>
        <a:lstStyle/>
        <a:p>
          <a:r>
            <a:rPr lang="zh-TW" altLang="en-US" dirty="0"/>
            <a:t>自己來</a:t>
          </a:r>
        </a:p>
      </dgm:t>
    </dgm:pt>
    <dgm:pt modelId="{25F4D4AA-57C0-4DE7-8126-67D1CF6F6792}" type="parTrans" cxnId="{03B59127-D02B-4BF6-AB56-AC0F7CDB7954}">
      <dgm:prSet/>
      <dgm:spPr/>
      <dgm:t>
        <a:bodyPr/>
        <a:lstStyle/>
        <a:p>
          <a:endParaRPr lang="zh-TW" altLang="en-US"/>
        </a:p>
      </dgm:t>
    </dgm:pt>
    <dgm:pt modelId="{D0E7F879-5F63-4F4B-B807-25E6E37B73FC}" type="sibTrans" cxnId="{03B59127-D02B-4BF6-AB56-AC0F7CDB7954}">
      <dgm:prSet/>
      <dgm:spPr/>
      <dgm:t>
        <a:bodyPr/>
        <a:lstStyle/>
        <a:p>
          <a:endParaRPr lang="zh-TW" altLang="en-US"/>
        </a:p>
      </dgm:t>
    </dgm:pt>
    <dgm:pt modelId="{3BE1A461-D989-4651-9E6A-22E06DCEB60D}" type="pres">
      <dgm:prSet presAssocID="{4166EE6B-4746-4CB7-B099-7C0D4546C4EC}" presName="linearFlow" presStyleCnt="0">
        <dgm:presLayoutVars>
          <dgm:dir/>
          <dgm:resizeHandles val="exact"/>
        </dgm:presLayoutVars>
      </dgm:prSet>
      <dgm:spPr/>
    </dgm:pt>
    <dgm:pt modelId="{ADA62753-DB0C-4855-8BB2-A807E63CC18C}" type="pres">
      <dgm:prSet presAssocID="{75DCB8B5-D52B-4ADD-879C-5804C90DFDF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2FF4AA-DB4B-44B1-8198-CE2BDD72BD00}" type="pres">
      <dgm:prSet presAssocID="{86985F8D-06AC-4129-B6DD-5388DEBD945D}" presName="spacerL" presStyleCnt="0"/>
      <dgm:spPr/>
    </dgm:pt>
    <dgm:pt modelId="{170F927F-0491-4988-88AF-1C33F71E59D4}" type="pres">
      <dgm:prSet presAssocID="{86985F8D-06AC-4129-B6DD-5388DEBD945D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CF985836-2352-4373-ACBE-BD0FEBCFAB57}" type="pres">
      <dgm:prSet presAssocID="{86985F8D-06AC-4129-B6DD-5388DEBD945D}" presName="spacerR" presStyleCnt="0"/>
      <dgm:spPr/>
    </dgm:pt>
    <dgm:pt modelId="{9D963F43-5BB6-4D29-85DA-2DDF4204226D}" type="pres">
      <dgm:prSet presAssocID="{EDD6BDFE-5F21-4137-B56E-5CECF95261D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BB0000-FD37-4FEF-A697-FB14E132FC00}" type="pres">
      <dgm:prSet presAssocID="{A963BAB3-6AF5-4297-A750-21F072652502}" presName="spacerL" presStyleCnt="0"/>
      <dgm:spPr/>
    </dgm:pt>
    <dgm:pt modelId="{42DAD812-C822-4EAA-9DD6-C6AAA6F496FA}" type="pres">
      <dgm:prSet presAssocID="{A963BAB3-6AF5-4297-A750-21F072652502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019863B2-4917-4FCF-8C14-8420A4C4930E}" type="pres">
      <dgm:prSet presAssocID="{A963BAB3-6AF5-4297-A750-21F072652502}" presName="spacerR" presStyleCnt="0"/>
      <dgm:spPr/>
    </dgm:pt>
    <dgm:pt modelId="{E2B8D492-DED3-46D6-BCCD-2225988E57AF}" type="pres">
      <dgm:prSet presAssocID="{D6FCFE92-9071-493F-ADA7-11B96077FF9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6CFBF48-9DB0-4E54-ABEA-9B3483D7367A}" type="presOf" srcId="{D6FCFE92-9071-493F-ADA7-11B96077FF91}" destId="{E2B8D492-DED3-46D6-BCCD-2225988E57AF}" srcOrd="0" destOrd="0" presId="urn:microsoft.com/office/officeart/2005/8/layout/equation1"/>
    <dgm:cxn modelId="{E5B7F6B1-205C-4331-9398-9C64C1B99ABD}" type="presOf" srcId="{75DCB8B5-D52B-4ADD-879C-5804C90DFDFD}" destId="{ADA62753-DB0C-4855-8BB2-A807E63CC18C}" srcOrd="0" destOrd="0" presId="urn:microsoft.com/office/officeart/2005/8/layout/equation1"/>
    <dgm:cxn modelId="{E01E3AA0-82AB-4D6D-8035-31601C616DAF}" type="presOf" srcId="{EDD6BDFE-5F21-4137-B56E-5CECF95261D1}" destId="{9D963F43-5BB6-4D29-85DA-2DDF4204226D}" srcOrd="0" destOrd="0" presId="urn:microsoft.com/office/officeart/2005/8/layout/equation1"/>
    <dgm:cxn modelId="{B0893143-54EC-4C07-AEB7-EC2CB1F16656}" type="presOf" srcId="{86985F8D-06AC-4129-B6DD-5388DEBD945D}" destId="{170F927F-0491-4988-88AF-1C33F71E59D4}" srcOrd="0" destOrd="0" presId="urn:microsoft.com/office/officeart/2005/8/layout/equation1"/>
    <dgm:cxn modelId="{B2D9481D-AF82-442B-AC5B-82AD83F7E064}" type="presOf" srcId="{4166EE6B-4746-4CB7-B099-7C0D4546C4EC}" destId="{3BE1A461-D989-4651-9E6A-22E06DCEB60D}" srcOrd="0" destOrd="0" presId="urn:microsoft.com/office/officeart/2005/8/layout/equation1"/>
    <dgm:cxn modelId="{03B59127-D02B-4BF6-AB56-AC0F7CDB7954}" srcId="{4166EE6B-4746-4CB7-B099-7C0D4546C4EC}" destId="{D6FCFE92-9071-493F-ADA7-11B96077FF91}" srcOrd="2" destOrd="0" parTransId="{25F4D4AA-57C0-4DE7-8126-67D1CF6F6792}" sibTransId="{D0E7F879-5F63-4F4B-B807-25E6E37B73FC}"/>
    <dgm:cxn modelId="{2345171A-C427-41A7-810C-9B2EF83AC35F}" srcId="{4166EE6B-4746-4CB7-B099-7C0D4546C4EC}" destId="{EDD6BDFE-5F21-4137-B56E-5CECF95261D1}" srcOrd="1" destOrd="0" parTransId="{E773B996-4CBF-4280-A6FA-E46C5CED1D7C}" sibTransId="{A963BAB3-6AF5-4297-A750-21F072652502}"/>
    <dgm:cxn modelId="{4F77F341-B5BC-4F3F-BE2E-D189A3ED39CA}" srcId="{4166EE6B-4746-4CB7-B099-7C0D4546C4EC}" destId="{75DCB8B5-D52B-4ADD-879C-5804C90DFDFD}" srcOrd="0" destOrd="0" parTransId="{B285D52E-AF9E-4C70-A33A-01B40CBA2D6C}" sibTransId="{86985F8D-06AC-4129-B6DD-5388DEBD945D}"/>
    <dgm:cxn modelId="{67DE31BF-FF57-44DA-96BB-A25A7752F839}" type="presOf" srcId="{A963BAB3-6AF5-4297-A750-21F072652502}" destId="{42DAD812-C822-4EAA-9DD6-C6AAA6F496FA}" srcOrd="0" destOrd="0" presId="urn:microsoft.com/office/officeart/2005/8/layout/equation1"/>
    <dgm:cxn modelId="{F4BAC174-27E1-407E-8297-17DF36CFA2FB}" type="presParOf" srcId="{3BE1A461-D989-4651-9E6A-22E06DCEB60D}" destId="{ADA62753-DB0C-4855-8BB2-A807E63CC18C}" srcOrd="0" destOrd="0" presId="urn:microsoft.com/office/officeart/2005/8/layout/equation1"/>
    <dgm:cxn modelId="{FED30994-FD5A-466F-BCD1-0AFEEFBBF11C}" type="presParOf" srcId="{3BE1A461-D989-4651-9E6A-22E06DCEB60D}" destId="{892FF4AA-DB4B-44B1-8198-CE2BDD72BD00}" srcOrd="1" destOrd="0" presId="urn:microsoft.com/office/officeart/2005/8/layout/equation1"/>
    <dgm:cxn modelId="{D8448F89-4B0B-432A-A5AC-3BE8C762B369}" type="presParOf" srcId="{3BE1A461-D989-4651-9E6A-22E06DCEB60D}" destId="{170F927F-0491-4988-88AF-1C33F71E59D4}" srcOrd="2" destOrd="0" presId="urn:microsoft.com/office/officeart/2005/8/layout/equation1"/>
    <dgm:cxn modelId="{917EF193-B463-487E-96A7-2ABEE06A84E5}" type="presParOf" srcId="{3BE1A461-D989-4651-9E6A-22E06DCEB60D}" destId="{CF985836-2352-4373-ACBE-BD0FEBCFAB57}" srcOrd="3" destOrd="0" presId="urn:microsoft.com/office/officeart/2005/8/layout/equation1"/>
    <dgm:cxn modelId="{FE33A0C9-464C-43B9-9035-287A86D6910E}" type="presParOf" srcId="{3BE1A461-D989-4651-9E6A-22E06DCEB60D}" destId="{9D963F43-5BB6-4D29-85DA-2DDF4204226D}" srcOrd="4" destOrd="0" presId="urn:microsoft.com/office/officeart/2005/8/layout/equation1"/>
    <dgm:cxn modelId="{A7D1320E-8945-405E-88AE-5AC16409D2CA}" type="presParOf" srcId="{3BE1A461-D989-4651-9E6A-22E06DCEB60D}" destId="{0BBB0000-FD37-4FEF-A697-FB14E132FC00}" srcOrd="5" destOrd="0" presId="urn:microsoft.com/office/officeart/2005/8/layout/equation1"/>
    <dgm:cxn modelId="{8B566BBE-C992-4982-A316-30CC1464C187}" type="presParOf" srcId="{3BE1A461-D989-4651-9E6A-22E06DCEB60D}" destId="{42DAD812-C822-4EAA-9DD6-C6AAA6F496FA}" srcOrd="6" destOrd="0" presId="urn:microsoft.com/office/officeart/2005/8/layout/equation1"/>
    <dgm:cxn modelId="{C799ECB3-F51E-4917-8CC4-D591DB968A6D}" type="presParOf" srcId="{3BE1A461-D989-4651-9E6A-22E06DCEB60D}" destId="{019863B2-4917-4FCF-8C14-8420A4C4930E}" srcOrd="7" destOrd="0" presId="urn:microsoft.com/office/officeart/2005/8/layout/equation1"/>
    <dgm:cxn modelId="{6E0D51C9-AB33-4329-9EA0-A18865521E0D}" type="presParOf" srcId="{3BE1A461-D989-4651-9E6A-22E06DCEB60D}" destId="{E2B8D492-DED3-46D6-BCCD-2225988E57AF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BC22D-5748-4C1F-AE34-EB11B094BDEC}">
      <dsp:nvSpPr>
        <dsp:cNvPr id="0" name=""/>
        <dsp:cNvSpPr/>
      </dsp:nvSpPr>
      <dsp:spPr>
        <a:xfrm>
          <a:off x="3274" y="972460"/>
          <a:ext cx="1874555" cy="93727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/>
            <a:t>好處</a:t>
          </a:r>
        </a:p>
      </dsp:txBody>
      <dsp:txXfrm>
        <a:off x="30726" y="999912"/>
        <a:ext cx="1819651" cy="882373"/>
      </dsp:txXfrm>
    </dsp:sp>
    <dsp:sp modelId="{01C20369-0ECB-4A00-BB7B-848D6F72DC3B}">
      <dsp:nvSpPr>
        <dsp:cNvPr id="0" name=""/>
        <dsp:cNvSpPr/>
      </dsp:nvSpPr>
      <dsp:spPr>
        <a:xfrm rot="19457599">
          <a:off x="1791036" y="1142364"/>
          <a:ext cx="923408" cy="58535"/>
        </a:xfrm>
        <a:custGeom>
          <a:avLst/>
          <a:gdLst/>
          <a:ahLst/>
          <a:cxnLst/>
          <a:rect l="0" t="0" r="0" b="0"/>
          <a:pathLst>
            <a:path>
              <a:moveTo>
                <a:pt x="0" y="29267"/>
              </a:moveTo>
              <a:lnTo>
                <a:pt x="923408" y="2926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229655" y="1148546"/>
        <a:ext cx="46170" cy="46170"/>
      </dsp:txXfrm>
    </dsp:sp>
    <dsp:sp modelId="{62F46BE6-203A-4C2E-B2ED-D04AE814DA83}">
      <dsp:nvSpPr>
        <dsp:cNvPr id="0" name=""/>
        <dsp:cNvSpPr/>
      </dsp:nvSpPr>
      <dsp:spPr>
        <a:xfrm>
          <a:off x="2627652" y="433526"/>
          <a:ext cx="1874555" cy="93727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/>
            <a:t>提升學生</a:t>
          </a:r>
          <a:endParaRPr lang="en-US" altLang="zh-TW" sz="2300" kern="1200" dirty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/>
            <a:t>學習興趣</a:t>
          </a:r>
        </a:p>
      </dsp:txBody>
      <dsp:txXfrm>
        <a:off x="2655104" y="460978"/>
        <a:ext cx="1819651" cy="882373"/>
      </dsp:txXfrm>
    </dsp:sp>
    <dsp:sp modelId="{60B398E2-9971-4F5B-8901-41C36E1C9818}">
      <dsp:nvSpPr>
        <dsp:cNvPr id="0" name=""/>
        <dsp:cNvSpPr/>
      </dsp:nvSpPr>
      <dsp:spPr>
        <a:xfrm rot="2142401">
          <a:off x="1791036" y="1681299"/>
          <a:ext cx="923408" cy="58535"/>
        </a:xfrm>
        <a:custGeom>
          <a:avLst/>
          <a:gdLst/>
          <a:ahLst/>
          <a:cxnLst/>
          <a:rect l="0" t="0" r="0" b="0"/>
          <a:pathLst>
            <a:path>
              <a:moveTo>
                <a:pt x="0" y="29267"/>
              </a:moveTo>
              <a:lnTo>
                <a:pt x="923408" y="2926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229655" y="1687481"/>
        <a:ext cx="46170" cy="46170"/>
      </dsp:txXfrm>
    </dsp:sp>
    <dsp:sp modelId="{12B00F41-948F-401B-A8C6-2DFDD9EF8F02}">
      <dsp:nvSpPr>
        <dsp:cNvPr id="0" name=""/>
        <dsp:cNvSpPr/>
      </dsp:nvSpPr>
      <dsp:spPr>
        <a:xfrm>
          <a:off x="2627652" y="1511395"/>
          <a:ext cx="1874555" cy="93727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/>
            <a:t>教學評量</a:t>
          </a:r>
        </a:p>
      </dsp:txBody>
      <dsp:txXfrm>
        <a:off x="2655104" y="1538847"/>
        <a:ext cx="1819651" cy="8823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4BBED-66E2-4F89-88FC-17C74DB9F141}">
      <dsp:nvSpPr>
        <dsp:cNvPr id="0" name=""/>
        <dsp:cNvSpPr/>
      </dsp:nvSpPr>
      <dsp:spPr>
        <a:xfrm>
          <a:off x="1316532" y="1275405"/>
          <a:ext cx="1214335" cy="12143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/>
            <a:t>Kahoot</a:t>
          </a:r>
          <a:endParaRPr lang="zh-TW" altLang="en-US" sz="2000" kern="1200" dirty="0"/>
        </a:p>
      </dsp:txBody>
      <dsp:txXfrm>
        <a:off x="1494367" y="1453240"/>
        <a:ext cx="858665" cy="858665"/>
      </dsp:txXfrm>
    </dsp:sp>
    <dsp:sp modelId="{8F9F453E-24CA-43C6-8B4C-77042AB268B0}">
      <dsp:nvSpPr>
        <dsp:cNvPr id="0" name=""/>
        <dsp:cNvSpPr/>
      </dsp:nvSpPr>
      <dsp:spPr>
        <a:xfrm rot="12900000">
          <a:off x="493765" y="1049357"/>
          <a:ext cx="974217" cy="34608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55F38-4D88-4C74-9943-95A6610FA2AC}">
      <dsp:nvSpPr>
        <dsp:cNvPr id="0" name=""/>
        <dsp:cNvSpPr/>
      </dsp:nvSpPr>
      <dsp:spPr>
        <a:xfrm>
          <a:off x="5048" y="481558"/>
          <a:ext cx="1153618" cy="9228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/>
            <a:t>書商</a:t>
          </a:r>
        </a:p>
      </dsp:txBody>
      <dsp:txXfrm>
        <a:off x="32079" y="508589"/>
        <a:ext cx="1099556" cy="868833"/>
      </dsp:txXfrm>
    </dsp:sp>
    <dsp:sp modelId="{EC77EA22-1C77-4291-A742-61688DA87DA2}">
      <dsp:nvSpPr>
        <dsp:cNvPr id="0" name=""/>
        <dsp:cNvSpPr/>
      </dsp:nvSpPr>
      <dsp:spPr>
        <a:xfrm rot="19500000">
          <a:off x="2379416" y="1049357"/>
          <a:ext cx="974217" cy="34608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808268-940E-4D6B-9AE5-363BBE31D259}">
      <dsp:nvSpPr>
        <dsp:cNvPr id="0" name=""/>
        <dsp:cNvSpPr/>
      </dsp:nvSpPr>
      <dsp:spPr>
        <a:xfrm>
          <a:off x="2688732" y="481558"/>
          <a:ext cx="1153618" cy="9228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/>
            <a:t>認真的你</a:t>
          </a:r>
          <a:r>
            <a:rPr lang="en-US" altLang="zh-TW" sz="2500" kern="1200" dirty="0"/>
            <a:t>/</a:t>
          </a:r>
          <a:r>
            <a:rPr lang="zh-TW" altLang="en-US" sz="2500" kern="1200" dirty="0"/>
            <a:t>妳</a:t>
          </a:r>
        </a:p>
      </dsp:txBody>
      <dsp:txXfrm>
        <a:off x="2715763" y="508589"/>
        <a:ext cx="1099556" cy="8688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F6B8B-1970-4B13-A88E-B5500ED4B150}">
      <dsp:nvSpPr>
        <dsp:cNvPr id="0" name=""/>
        <dsp:cNvSpPr/>
      </dsp:nvSpPr>
      <dsp:spPr>
        <a:xfrm rot="5400000">
          <a:off x="-201552" y="203784"/>
          <a:ext cx="1343684" cy="9405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環境設定</a:t>
          </a:r>
        </a:p>
      </dsp:txBody>
      <dsp:txXfrm rot="-5400000">
        <a:off x="1" y="472520"/>
        <a:ext cx="940578" cy="403106"/>
      </dsp:txXfrm>
    </dsp:sp>
    <dsp:sp modelId="{36BBAF76-4806-4E65-9EAC-B7836C120095}">
      <dsp:nvSpPr>
        <dsp:cNvPr id="0" name=""/>
        <dsp:cNvSpPr/>
      </dsp:nvSpPr>
      <dsp:spPr>
        <a:xfrm rot="5400000">
          <a:off x="2794209" y="-1851398"/>
          <a:ext cx="873394" cy="4580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dirty="0"/>
            <a:t>打開教師電腦 </a:t>
          </a:r>
          <a:r>
            <a:rPr lang="en-US" altLang="zh-TW" sz="1500" kern="1200" dirty="0"/>
            <a:t>&amp;</a:t>
          </a:r>
          <a:r>
            <a:rPr lang="zh-TW" altLang="en-US" sz="1500" kern="1200" dirty="0"/>
            <a:t> 電子白板</a:t>
          </a:r>
          <a:r>
            <a:rPr lang="en-US" altLang="zh-TW" sz="1500" kern="1200" dirty="0"/>
            <a:t>/</a:t>
          </a:r>
          <a:r>
            <a:rPr lang="zh-TW" altLang="en-US" sz="1500" kern="1200" dirty="0"/>
            <a:t>投影機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dirty="0"/>
            <a:t>打開</a:t>
          </a:r>
          <a:r>
            <a:rPr lang="en-US" altLang="zh-TW" sz="1500" kern="1200" dirty="0"/>
            <a:t>iPad</a:t>
          </a:r>
          <a:r>
            <a:rPr lang="zh-TW" altLang="en-US" sz="1500" kern="1200" dirty="0"/>
            <a:t>教師機 </a:t>
          </a:r>
          <a:r>
            <a:rPr lang="en-US" altLang="zh-TW" sz="1500" kern="1200" dirty="0"/>
            <a:t>&amp; </a:t>
          </a:r>
          <a:r>
            <a:rPr lang="zh-TW" altLang="en-US" sz="1500" kern="1200" dirty="0"/>
            <a:t>開啟課堂</a:t>
          </a:r>
        </a:p>
      </dsp:txBody>
      <dsp:txXfrm rot="-5400000">
        <a:off x="940579" y="44868"/>
        <a:ext cx="4538019" cy="788122"/>
      </dsp:txXfrm>
    </dsp:sp>
    <dsp:sp modelId="{8BF6AC36-98FD-4CFB-BF4D-2F105F5694BC}">
      <dsp:nvSpPr>
        <dsp:cNvPr id="0" name=""/>
        <dsp:cNvSpPr/>
      </dsp:nvSpPr>
      <dsp:spPr>
        <a:xfrm rot="5400000">
          <a:off x="-201552" y="1349727"/>
          <a:ext cx="1343684" cy="9405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打開</a:t>
          </a:r>
          <a:r>
            <a:rPr lang="en-US" altLang="zh-TW" sz="1400" kern="1200" dirty="0"/>
            <a:t>Kahoot</a:t>
          </a:r>
          <a:endParaRPr lang="zh-TW" altLang="en-US" sz="1400" kern="1200" dirty="0"/>
        </a:p>
      </dsp:txBody>
      <dsp:txXfrm rot="-5400000">
        <a:off x="1" y="1618463"/>
        <a:ext cx="940578" cy="403106"/>
      </dsp:txXfrm>
    </dsp:sp>
    <dsp:sp modelId="{B9E7630C-2B9F-48E7-B2DC-52A3B58DDD72}">
      <dsp:nvSpPr>
        <dsp:cNvPr id="0" name=""/>
        <dsp:cNvSpPr/>
      </dsp:nvSpPr>
      <dsp:spPr>
        <a:xfrm rot="5400000">
          <a:off x="2794209" y="-705455"/>
          <a:ext cx="873394" cy="4580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dirty="0"/>
            <a:t>教師電腦登入</a:t>
          </a:r>
          <a:r>
            <a:rPr lang="en-US" altLang="zh-TW" sz="1500" kern="1200" dirty="0"/>
            <a:t>Kahoot &amp; </a:t>
          </a:r>
          <a:r>
            <a:rPr lang="zh-TW" altLang="en-US" sz="1500" kern="1200" dirty="0"/>
            <a:t>開啟遊戲模式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dirty="0"/>
            <a:t>使用</a:t>
          </a:r>
          <a:r>
            <a:rPr lang="en-US" altLang="zh-TW" sz="1500" kern="1200" dirty="0"/>
            <a:t>iPad</a:t>
          </a:r>
          <a:r>
            <a:rPr lang="zh-TW" altLang="en-US" sz="1500" kern="1200" dirty="0"/>
            <a:t>教師機</a:t>
          </a:r>
          <a:r>
            <a:rPr lang="en-US" altLang="zh-TW" sz="1500" kern="1200" dirty="0"/>
            <a:t>”</a:t>
          </a:r>
          <a:r>
            <a:rPr lang="zh-TW" altLang="en-US" sz="1500" kern="1200" dirty="0"/>
            <a:t>課堂</a:t>
          </a:r>
          <a:r>
            <a:rPr lang="en-US" altLang="zh-TW" sz="1500" kern="1200" dirty="0"/>
            <a:t>”</a:t>
          </a:r>
          <a:r>
            <a:rPr lang="zh-TW" altLang="en-US" sz="1500" kern="1200" dirty="0"/>
            <a:t>統一開啟學生</a:t>
          </a:r>
          <a:r>
            <a:rPr lang="en-US" altLang="zh-TW" sz="1500" kern="1200" dirty="0"/>
            <a:t>Kahoot</a:t>
          </a:r>
          <a:endParaRPr lang="zh-TW" altLang="en-US" sz="1500" kern="1200" dirty="0"/>
        </a:p>
      </dsp:txBody>
      <dsp:txXfrm rot="-5400000">
        <a:off x="940579" y="1190811"/>
        <a:ext cx="4538019" cy="788122"/>
      </dsp:txXfrm>
    </dsp:sp>
    <dsp:sp modelId="{58FC7096-2369-493E-A774-3F6C647D776E}">
      <dsp:nvSpPr>
        <dsp:cNvPr id="0" name=""/>
        <dsp:cNvSpPr/>
      </dsp:nvSpPr>
      <dsp:spPr>
        <a:xfrm rot="5400000">
          <a:off x="-201552" y="2495669"/>
          <a:ext cx="1343684" cy="9405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準備遊戲</a:t>
          </a:r>
        </a:p>
      </dsp:txBody>
      <dsp:txXfrm rot="-5400000">
        <a:off x="1" y="2764405"/>
        <a:ext cx="940578" cy="403106"/>
      </dsp:txXfrm>
    </dsp:sp>
    <dsp:sp modelId="{E35DD7FE-78DC-45D5-B7DE-7742926FA120}">
      <dsp:nvSpPr>
        <dsp:cNvPr id="0" name=""/>
        <dsp:cNvSpPr/>
      </dsp:nvSpPr>
      <dsp:spPr>
        <a:xfrm rot="5400000">
          <a:off x="2794209" y="440487"/>
          <a:ext cx="873394" cy="4580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dirty="0"/>
            <a:t>學生使用掃碼或輸入代碼方式進入遊戲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dirty="0"/>
            <a:t>使用</a:t>
          </a:r>
          <a:r>
            <a:rPr lang="en-US" altLang="zh-TW" sz="1500" kern="1200" dirty="0"/>
            <a:t>iPad</a:t>
          </a:r>
          <a:r>
            <a:rPr lang="zh-TW" altLang="en-US" sz="1500" kern="1200" dirty="0"/>
            <a:t>教師機</a:t>
          </a:r>
          <a:r>
            <a:rPr lang="en-US" altLang="zh-TW" sz="1500" kern="1200" dirty="0"/>
            <a:t>”</a:t>
          </a:r>
          <a:r>
            <a:rPr lang="zh-TW" altLang="en-US" sz="1500" kern="1200" dirty="0"/>
            <a:t>課堂</a:t>
          </a:r>
          <a:r>
            <a:rPr lang="en-US" altLang="zh-TW" sz="1500" kern="1200" dirty="0"/>
            <a:t>”</a:t>
          </a:r>
          <a:r>
            <a:rPr lang="zh-TW" altLang="en-US" sz="1500" kern="1200" dirty="0"/>
            <a:t>查看學生使用狀況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dirty="0"/>
            <a:t>電子白板</a:t>
          </a:r>
          <a:r>
            <a:rPr lang="en-US" altLang="zh-TW" sz="1500" kern="1200" dirty="0"/>
            <a:t>/</a:t>
          </a:r>
          <a:r>
            <a:rPr lang="zh-TW" altLang="en-US" sz="1500" kern="1200" dirty="0"/>
            <a:t>投影機畫面查看學生是否進入大廳等待</a:t>
          </a:r>
        </a:p>
      </dsp:txBody>
      <dsp:txXfrm rot="-5400000">
        <a:off x="940579" y="2336753"/>
        <a:ext cx="4538019" cy="788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62753-DB0C-4855-8BB2-A807E63CC18C}">
      <dsp:nvSpPr>
        <dsp:cNvPr id="0" name=""/>
        <dsp:cNvSpPr/>
      </dsp:nvSpPr>
      <dsp:spPr>
        <a:xfrm>
          <a:off x="850" y="925843"/>
          <a:ext cx="1127427" cy="11274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/>
            <a:t>題庫</a:t>
          </a:r>
          <a:endParaRPr lang="en-US" altLang="zh-TW" sz="1800" kern="1200" dirty="0"/>
        </a:p>
      </dsp:txBody>
      <dsp:txXfrm>
        <a:off x="165958" y="1090951"/>
        <a:ext cx="797211" cy="797211"/>
      </dsp:txXfrm>
    </dsp:sp>
    <dsp:sp modelId="{170F927F-0491-4988-88AF-1C33F71E59D4}">
      <dsp:nvSpPr>
        <dsp:cNvPr id="0" name=""/>
        <dsp:cNvSpPr/>
      </dsp:nvSpPr>
      <dsp:spPr>
        <a:xfrm>
          <a:off x="1219825" y="1162603"/>
          <a:ext cx="653907" cy="653907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/>
        </a:p>
      </dsp:txBody>
      <dsp:txXfrm>
        <a:off x="1306500" y="1412657"/>
        <a:ext cx="480557" cy="153799"/>
      </dsp:txXfrm>
    </dsp:sp>
    <dsp:sp modelId="{9D963F43-5BB6-4D29-85DA-2DDF4204226D}">
      <dsp:nvSpPr>
        <dsp:cNvPr id="0" name=""/>
        <dsp:cNvSpPr/>
      </dsp:nvSpPr>
      <dsp:spPr>
        <a:xfrm>
          <a:off x="1965280" y="925843"/>
          <a:ext cx="1127427" cy="1127427"/>
        </a:xfrm>
        <a:prstGeom prst="ellipse">
          <a:avLst/>
        </a:prstGeom>
        <a:solidFill>
          <a:schemeClr val="accent2">
            <a:hueOff val="8895364"/>
            <a:satOff val="-5002"/>
            <a:lumOff val="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/>
            <a:t>Kahoot</a:t>
          </a:r>
          <a:endParaRPr lang="zh-TW" altLang="en-US" sz="1800" kern="1200" dirty="0"/>
        </a:p>
      </dsp:txBody>
      <dsp:txXfrm>
        <a:off x="2130388" y="1090951"/>
        <a:ext cx="797211" cy="797211"/>
      </dsp:txXfrm>
    </dsp:sp>
    <dsp:sp modelId="{42DAD812-C822-4EAA-9DD6-C6AAA6F496FA}">
      <dsp:nvSpPr>
        <dsp:cNvPr id="0" name=""/>
        <dsp:cNvSpPr/>
      </dsp:nvSpPr>
      <dsp:spPr>
        <a:xfrm>
          <a:off x="3184254" y="1162603"/>
          <a:ext cx="653907" cy="653907"/>
        </a:xfrm>
        <a:prstGeom prst="mathEqual">
          <a:avLst/>
        </a:prstGeom>
        <a:solidFill>
          <a:schemeClr val="accent2">
            <a:hueOff val="17790729"/>
            <a:satOff val="-10004"/>
            <a:lumOff val="5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300" kern="1200"/>
        </a:p>
      </dsp:txBody>
      <dsp:txXfrm>
        <a:off x="3270929" y="1297308"/>
        <a:ext cx="480557" cy="384497"/>
      </dsp:txXfrm>
    </dsp:sp>
    <dsp:sp modelId="{E2B8D492-DED3-46D6-BCCD-2225988E57AF}">
      <dsp:nvSpPr>
        <dsp:cNvPr id="0" name=""/>
        <dsp:cNvSpPr/>
      </dsp:nvSpPr>
      <dsp:spPr>
        <a:xfrm>
          <a:off x="3929709" y="925843"/>
          <a:ext cx="1127427" cy="1127427"/>
        </a:xfrm>
        <a:prstGeom prst="ellipse">
          <a:avLst/>
        </a:prstGeom>
        <a:solidFill>
          <a:schemeClr val="accent2">
            <a:hueOff val="17790729"/>
            <a:satOff val="-10004"/>
            <a:lumOff val="5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/>
            <a:t>自己來</a:t>
          </a:r>
        </a:p>
      </dsp:txBody>
      <dsp:txXfrm>
        <a:off x="4094817" y="1090951"/>
        <a:ext cx="797211" cy="797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1365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4374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586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992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686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811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4127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621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4035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076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214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774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8709aee9b2_1_1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8709aee9b2_1_1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預計 </a:t>
            </a:r>
            <a:r>
              <a:rPr lang="en-US" altLang="zh-TW" dirty="0"/>
              <a:t>1 &amp; 2 </a:t>
            </a:r>
            <a:r>
              <a:rPr lang="zh-TW" altLang="en-US" dirty="0"/>
              <a:t>從</a:t>
            </a:r>
            <a:r>
              <a:rPr lang="en-US" altLang="zh-TW" dirty="0"/>
              <a:t>1-3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3 &amp; 4 </a:t>
            </a:r>
            <a:r>
              <a:rPr lang="zh-TW" altLang="en-US" dirty="0"/>
              <a:t>從</a:t>
            </a:r>
            <a:r>
              <a:rPr lang="en-US" altLang="zh-TW" dirty="0"/>
              <a:t>3:10-4:00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43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g7849623ff8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9" name="Google Shape;1759;g7849623ff8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846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g53cd34ac83_0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8" name="Google Shape;1858;g53cd34ac83_0_1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728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7849623ff8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7849623ff8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585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ga3ec09c1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Google Shape;2013;ga3ec09c1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763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ga3ec09c1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Google Shape;2013;ga3ec09c1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605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Google Shape;7173;g8582fade18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4" name="Google Shape;7174;g8582fade18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989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8582fade18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8582fade18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8636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3cd34ac8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3cd34ac8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1951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3cd34ac8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3cd34ac8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680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3cd34ac8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3cd34ac8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814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53cd34ac83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3" name="Google Shape;1663;g53cd34ac83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0542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3142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741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slide" Target="../slides/slide2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72525" y="4762120"/>
            <a:ext cx="86022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28950" y="4762120"/>
            <a:ext cx="6545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322791" y="4762120"/>
            <a:ext cx="2241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618650" y="1915050"/>
            <a:ext cx="5906708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702668" y="198048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713250" y="923623"/>
            <a:ext cx="7717500" cy="9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884890" y="1904300"/>
            <a:ext cx="5373900" cy="5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580500" y="4762120"/>
            <a:ext cx="22941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493119" y="3118200"/>
            <a:ext cx="207081" cy="40103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885768" y="2677872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8019467" y="82797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018996" y="2764025"/>
            <a:ext cx="2743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529143" y="68294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061192" y="41583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869868" y="37340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35903" y="723025"/>
            <a:ext cx="201277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6036693" y="5394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672689" y="416733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941542" y="41708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1372617" y="33093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6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2"/>
          <p:cNvSpPr/>
          <p:nvPr/>
        </p:nvSpPr>
        <p:spPr>
          <a:xfrm>
            <a:off x="1053919" y="547825"/>
            <a:ext cx="7030200" cy="40608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2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2"/>
          <p:cNvSpPr/>
          <p:nvPr/>
        </p:nvSpPr>
        <p:spPr>
          <a:xfrm>
            <a:off x="1091993" y="595570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3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32"/>
          <p:cNvSpPr txBox="1">
            <a:spLocks noGrp="1"/>
          </p:cNvSpPr>
          <p:nvPr>
            <p:ph type="title"/>
          </p:nvPr>
        </p:nvSpPr>
        <p:spPr>
          <a:xfrm>
            <a:off x="2266981" y="562252"/>
            <a:ext cx="46128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25" name="Google Shape;625;p32"/>
          <p:cNvSpPr txBox="1">
            <a:spLocks noGrp="1"/>
          </p:cNvSpPr>
          <p:nvPr>
            <p:ph type="subTitle" idx="1"/>
          </p:nvPr>
        </p:nvSpPr>
        <p:spPr>
          <a:xfrm>
            <a:off x="1302870" y="1403100"/>
            <a:ext cx="6545700" cy="13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endParaRPr/>
          </a:p>
        </p:txBody>
      </p:sp>
      <p:sp>
        <p:nvSpPr>
          <p:cNvPr id="626" name="Google Shape;626;p3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3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3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32"/>
          <p:cNvSpPr/>
          <p:nvPr/>
        </p:nvSpPr>
        <p:spPr>
          <a:xfrm>
            <a:off x="8250697" y="360007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2"/>
          <p:cNvSpPr/>
          <p:nvPr/>
        </p:nvSpPr>
        <p:spPr>
          <a:xfrm>
            <a:off x="8354243" y="446391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2"/>
          <p:cNvSpPr/>
          <p:nvPr/>
        </p:nvSpPr>
        <p:spPr>
          <a:xfrm>
            <a:off x="8157243" y="1480972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2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32"/>
          <p:cNvSpPr/>
          <p:nvPr/>
        </p:nvSpPr>
        <p:spPr>
          <a:xfrm>
            <a:off x="873792" y="14688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2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32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32"/>
          <p:cNvSpPr/>
          <p:nvPr/>
        </p:nvSpPr>
        <p:spPr>
          <a:xfrm>
            <a:off x="8120889" y="23203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32"/>
          <p:cNvSpPr/>
          <p:nvPr/>
        </p:nvSpPr>
        <p:spPr>
          <a:xfrm>
            <a:off x="7962892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32"/>
          <p:cNvSpPr/>
          <p:nvPr/>
        </p:nvSpPr>
        <p:spPr>
          <a:xfrm>
            <a:off x="8605542" y="28652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2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32"/>
          <p:cNvSpPr/>
          <p:nvPr/>
        </p:nvSpPr>
        <p:spPr>
          <a:xfrm>
            <a:off x="8529654" y="3168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32"/>
          <p:cNvSpPr/>
          <p:nvPr/>
        </p:nvSpPr>
        <p:spPr>
          <a:xfrm>
            <a:off x="8411311" y="97742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32"/>
          <p:cNvSpPr/>
          <p:nvPr/>
        </p:nvSpPr>
        <p:spPr>
          <a:xfrm>
            <a:off x="380068" y="27391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32"/>
          <p:cNvSpPr txBox="1"/>
          <p:nvPr/>
        </p:nvSpPr>
        <p:spPr>
          <a:xfrm>
            <a:off x="2213899" y="3404709"/>
            <a:ext cx="47169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0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000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000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000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0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000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44" name="Google Shape;644;p32"/>
          <p:cNvSpPr txBox="1">
            <a:spLocks noGrp="1"/>
          </p:cNvSpPr>
          <p:nvPr>
            <p:ph type="subTitle" idx="2"/>
          </p:nvPr>
        </p:nvSpPr>
        <p:spPr>
          <a:xfrm>
            <a:off x="1274825" y="3907925"/>
            <a:ext cx="65457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2_1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7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7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37"/>
          <p:cNvSpPr/>
          <p:nvPr/>
        </p:nvSpPr>
        <p:spPr>
          <a:xfrm>
            <a:off x="1091993" y="595570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7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7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37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37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953024" y="2086351"/>
            <a:ext cx="1490400" cy="2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51" name="Google Shape;751;p37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3826800" y="3826576"/>
            <a:ext cx="14904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7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1954338" y="3826576"/>
            <a:ext cx="14892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53" name="Google Shape;753;p37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5700650" y="2086351"/>
            <a:ext cx="1490400" cy="2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7"/>
          <p:cNvSpPr/>
          <p:nvPr/>
        </p:nvSpPr>
        <p:spPr>
          <a:xfrm>
            <a:off x="1010743" y="478953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37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37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37"/>
          <p:cNvSpPr/>
          <p:nvPr/>
        </p:nvSpPr>
        <p:spPr>
          <a:xfrm>
            <a:off x="701306" y="4597993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37"/>
          <p:cNvSpPr/>
          <p:nvPr/>
        </p:nvSpPr>
        <p:spPr>
          <a:xfrm>
            <a:off x="1483364" y="25641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7"/>
          <p:cNvSpPr/>
          <p:nvPr/>
        </p:nvSpPr>
        <p:spPr>
          <a:xfrm>
            <a:off x="558242" y="29295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7"/>
          <p:cNvSpPr/>
          <p:nvPr/>
        </p:nvSpPr>
        <p:spPr>
          <a:xfrm>
            <a:off x="380067" y="201187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37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37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7"/>
          <p:cNvSpPr/>
          <p:nvPr/>
        </p:nvSpPr>
        <p:spPr>
          <a:xfrm>
            <a:off x="488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7">
            <a:hlinkClick r:id="rId3" action="ppaction://hlinksldjump"/>
          </p:cNvPr>
          <p:cNvSpPr txBox="1">
            <a:spLocks noGrp="1"/>
          </p:cNvSpPr>
          <p:nvPr>
            <p:ph type="subTitle" idx="5"/>
          </p:nvPr>
        </p:nvSpPr>
        <p:spPr>
          <a:xfrm>
            <a:off x="3826800" y="2086351"/>
            <a:ext cx="1490400" cy="2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765" name="Google Shape;765;p37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5700650" y="3826576"/>
            <a:ext cx="14904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766" name="Google Shape;766;p37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8">
    <p:bg>
      <p:bgPr>
        <a:solidFill>
          <a:schemeClr val="accent4"/>
        </a:solidFill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39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39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>
            <a:off x="1091993" y="595570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39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39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39"/>
          <p:cNvSpPr/>
          <p:nvPr/>
        </p:nvSpPr>
        <p:spPr>
          <a:xfrm>
            <a:off x="1015059" y="4588538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39"/>
          <p:cNvSpPr/>
          <p:nvPr/>
        </p:nvSpPr>
        <p:spPr>
          <a:xfrm>
            <a:off x="6293793" y="481713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9"/>
          <p:cNvSpPr/>
          <p:nvPr/>
        </p:nvSpPr>
        <p:spPr>
          <a:xfrm>
            <a:off x="412367" y="399631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39"/>
          <p:cNvSpPr/>
          <p:nvPr/>
        </p:nvSpPr>
        <p:spPr>
          <a:xfrm>
            <a:off x="1853217" y="136020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39"/>
          <p:cNvSpPr/>
          <p:nvPr/>
        </p:nvSpPr>
        <p:spPr>
          <a:xfrm>
            <a:off x="412367" y="195110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39"/>
          <p:cNvSpPr/>
          <p:nvPr/>
        </p:nvSpPr>
        <p:spPr>
          <a:xfrm>
            <a:off x="2084154" y="457641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39"/>
          <p:cNvSpPr/>
          <p:nvPr/>
        </p:nvSpPr>
        <p:spPr>
          <a:xfrm>
            <a:off x="5794242" y="454670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39"/>
          <p:cNvSpPr/>
          <p:nvPr/>
        </p:nvSpPr>
        <p:spPr>
          <a:xfrm>
            <a:off x="751211" y="13045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9"/>
          <p:cNvSpPr/>
          <p:nvPr/>
        </p:nvSpPr>
        <p:spPr>
          <a:xfrm>
            <a:off x="3119625" y="2501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9"/>
          <p:cNvSpPr/>
          <p:nvPr/>
        </p:nvSpPr>
        <p:spPr>
          <a:xfrm>
            <a:off x="6293798" y="1380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9"/>
          <p:cNvSpPr/>
          <p:nvPr/>
        </p:nvSpPr>
        <p:spPr>
          <a:xfrm>
            <a:off x="5501968" y="2214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9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1091993" y="595570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subTitle" idx="1"/>
          </p:nvPr>
        </p:nvSpPr>
        <p:spPr>
          <a:xfrm>
            <a:off x="728700" y="1164875"/>
            <a:ext cx="7702200" cy="3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566617" y="4896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6035368" y="2976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>
            <a:off x="1091993" y="595570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_AND_BODY_1_2">
    <p:bg>
      <p:bgPr>
        <a:solidFill>
          <a:schemeClr val="accent3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6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"/>
          <p:cNvSpPr/>
          <p:nvPr/>
        </p:nvSpPr>
        <p:spPr>
          <a:xfrm>
            <a:off x="1091993" y="595570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title"/>
          </p:nvPr>
        </p:nvSpPr>
        <p:spPr>
          <a:xfrm>
            <a:off x="1541075" y="540426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subTitle" idx="1"/>
          </p:nvPr>
        </p:nvSpPr>
        <p:spPr>
          <a:xfrm>
            <a:off x="886650" y="1941914"/>
            <a:ext cx="3381600" cy="8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2"/>
          </p:nvPr>
        </p:nvSpPr>
        <p:spPr>
          <a:xfrm>
            <a:off x="886650" y="1574337"/>
            <a:ext cx="30315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 flipH="1">
            <a:off x="4481194" y="1371323"/>
            <a:ext cx="3638024" cy="3510436"/>
            <a:chOff x="482643" y="1371323"/>
            <a:chExt cx="3638024" cy="3510436"/>
          </a:xfrm>
        </p:grpSpPr>
        <p:sp>
          <p:nvSpPr>
            <p:cNvPr id="270" name="Google Shape;270;p16"/>
            <p:cNvSpPr/>
            <p:nvPr/>
          </p:nvSpPr>
          <p:spPr>
            <a:xfrm>
              <a:off x="1562814" y="4161621"/>
              <a:ext cx="49954" cy="49942"/>
            </a:xfrm>
            <a:custGeom>
              <a:avLst/>
              <a:gdLst/>
              <a:ahLst/>
              <a:cxnLst/>
              <a:rect l="l" t="t" r="r" b="b"/>
              <a:pathLst>
                <a:path w="4298" h="4297" fill="none" extrusionOk="0">
                  <a:moveTo>
                    <a:pt x="4297" y="2158"/>
                  </a:moveTo>
                  <a:cubicBezTo>
                    <a:pt x="4297" y="3338"/>
                    <a:pt x="3338" y="4297"/>
                    <a:pt x="2158" y="4297"/>
                  </a:cubicBezTo>
                  <a:cubicBezTo>
                    <a:pt x="978" y="4297"/>
                    <a:pt x="1" y="3338"/>
                    <a:pt x="1" y="2158"/>
                  </a:cubicBezTo>
                  <a:cubicBezTo>
                    <a:pt x="1" y="959"/>
                    <a:pt x="959" y="0"/>
                    <a:pt x="2158" y="0"/>
                  </a:cubicBezTo>
                  <a:cubicBezTo>
                    <a:pt x="3338" y="0"/>
                    <a:pt x="4297" y="978"/>
                    <a:pt x="4297" y="2158"/>
                  </a:cubicBezTo>
                  <a:close/>
                </a:path>
              </a:pathLst>
            </a:custGeom>
            <a:noFill/>
            <a:ln w="69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2690727" y="4678448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2643" y="4841673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4070714" y="4161621"/>
              <a:ext cx="49954" cy="49942"/>
            </a:xfrm>
            <a:custGeom>
              <a:avLst/>
              <a:gdLst/>
              <a:ahLst/>
              <a:cxnLst/>
              <a:rect l="l" t="t" r="r" b="b"/>
              <a:pathLst>
                <a:path w="4298" h="4297" fill="none" extrusionOk="0">
                  <a:moveTo>
                    <a:pt x="4297" y="2158"/>
                  </a:moveTo>
                  <a:cubicBezTo>
                    <a:pt x="4297" y="3338"/>
                    <a:pt x="3338" y="4297"/>
                    <a:pt x="2158" y="4297"/>
                  </a:cubicBezTo>
                  <a:cubicBezTo>
                    <a:pt x="978" y="4297"/>
                    <a:pt x="1" y="3338"/>
                    <a:pt x="1" y="2158"/>
                  </a:cubicBezTo>
                  <a:cubicBezTo>
                    <a:pt x="1" y="959"/>
                    <a:pt x="959" y="0"/>
                    <a:pt x="2158" y="0"/>
                  </a:cubicBezTo>
                  <a:cubicBezTo>
                    <a:pt x="3338" y="0"/>
                    <a:pt x="4297" y="978"/>
                    <a:pt x="4297" y="2158"/>
                  </a:cubicBezTo>
                  <a:close/>
                </a:path>
              </a:pathLst>
            </a:custGeom>
            <a:noFill/>
            <a:ln w="69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742164" y="4080446"/>
              <a:ext cx="49954" cy="49942"/>
            </a:xfrm>
            <a:custGeom>
              <a:avLst/>
              <a:gdLst/>
              <a:ahLst/>
              <a:cxnLst/>
              <a:rect l="l" t="t" r="r" b="b"/>
              <a:pathLst>
                <a:path w="4298" h="4297" fill="none" extrusionOk="0">
                  <a:moveTo>
                    <a:pt x="4297" y="2158"/>
                  </a:moveTo>
                  <a:cubicBezTo>
                    <a:pt x="4297" y="3338"/>
                    <a:pt x="3338" y="4297"/>
                    <a:pt x="2158" y="4297"/>
                  </a:cubicBezTo>
                  <a:cubicBezTo>
                    <a:pt x="978" y="4297"/>
                    <a:pt x="1" y="3338"/>
                    <a:pt x="1" y="2158"/>
                  </a:cubicBezTo>
                  <a:cubicBezTo>
                    <a:pt x="1" y="959"/>
                    <a:pt x="959" y="0"/>
                    <a:pt x="2158" y="0"/>
                  </a:cubicBezTo>
                  <a:cubicBezTo>
                    <a:pt x="3338" y="0"/>
                    <a:pt x="4297" y="978"/>
                    <a:pt x="4297" y="2158"/>
                  </a:cubicBezTo>
                  <a:close/>
                </a:path>
              </a:pathLst>
            </a:custGeom>
            <a:noFill/>
            <a:ln w="69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813118" y="1371323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618489" y="2218296"/>
              <a:ext cx="49954" cy="49942"/>
            </a:xfrm>
            <a:custGeom>
              <a:avLst/>
              <a:gdLst/>
              <a:ahLst/>
              <a:cxnLst/>
              <a:rect l="l" t="t" r="r" b="b"/>
              <a:pathLst>
                <a:path w="4298" h="4297" fill="none" extrusionOk="0">
                  <a:moveTo>
                    <a:pt x="4297" y="2158"/>
                  </a:moveTo>
                  <a:cubicBezTo>
                    <a:pt x="4297" y="3338"/>
                    <a:pt x="3338" y="4297"/>
                    <a:pt x="2158" y="4297"/>
                  </a:cubicBezTo>
                  <a:cubicBezTo>
                    <a:pt x="978" y="4297"/>
                    <a:pt x="1" y="3338"/>
                    <a:pt x="1" y="2158"/>
                  </a:cubicBezTo>
                  <a:cubicBezTo>
                    <a:pt x="1" y="959"/>
                    <a:pt x="959" y="0"/>
                    <a:pt x="2158" y="0"/>
                  </a:cubicBezTo>
                  <a:cubicBezTo>
                    <a:pt x="3338" y="0"/>
                    <a:pt x="4297" y="978"/>
                    <a:pt x="4297" y="2158"/>
                  </a:cubicBezTo>
                  <a:close/>
                </a:path>
              </a:pathLst>
            </a:custGeom>
            <a:noFill/>
            <a:ln w="69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_AND_BODY_1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7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7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7"/>
          <p:cNvSpPr/>
          <p:nvPr/>
        </p:nvSpPr>
        <p:spPr>
          <a:xfrm>
            <a:off x="1091993" y="595570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7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7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7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7"/>
          <p:cNvSpPr txBox="1">
            <a:spLocks noGrp="1"/>
          </p:cNvSpPr>
          <p:nvPr>
            <p:ph type="subTitle" idx="1"/>
          </p:nvPr>
        </p:nvSpPr>
        <p:spPr>
          <a:xfrm>
            <a:off x="886638" y="2262398"/>
            <a:ext cx="3031500" cy="8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2"/>
          </p:nvPr>
        </p:nvSpPr>
        <p:spPr>
          <a:xfrm>
            <a:off x="886650" y="1893138"/>
            <a:ext cx="30315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17"/>
          <p:cNvSpPr/>
          <p:nvPr/>
        </p:nvSpPr>
        <p:spPr>
          <a:xfrm>
            <a:off x="566058" y="2881612"/>
            <a:ext cx="154834" cy="142838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7"/>
          <p:cNvSpPr/>
          <p:nvPr/>
        </p:nvSpPr>
        <p:spPr>
          <a:xfrm>
            <a:off x="713217" y="4266832"/>
            <a:ext cx="621856" cy="5876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7"/>
          <p:cNvSpPr/>
          <p:nvPr/>
        </p:nvSpPr>
        <p:spPr>
          <a:xfrm>
            <a:off x="1219318" y="1577398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7"/>
          <p:cNvSpPr/>
          <p:nvPr/>
        </p:nvSpPr>
        <p:spPr>
          <a:xfrm>
            <a:off x="1335068" y="475727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7"/>
          <p:cNvSpPr/>
          <p:nvPr/>
        </p:nvSpPr>
        <p:spPr>
          <a:xfrm>
            <a:off x="3751220" y="4476082"/>
            <a:ext cx="299413" cy="27441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7"/>
          <p:cNvSpPr/>
          <p:nvPr/>
        </p:nvSpPr>
        <p:spPr>
          <a:xfrm>
            <a:off x="2280639" y="4448111"/>
            <a:ext cx="156434" cy="27956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_AND_BODY_1_1_1">
    <p:bg>
      <p:bgPr>
        <a:solidFill>
          <a:schemeClr val="accent3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8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8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8"/>
          <p:cNvSpPr/>
          <p:nvPr/>
        </p:nvSpPr>
        <p:spPr>
          <a:xfrm>
            <a:off x="1091993" y="595570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8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8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8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8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8"/>
          <p:cNvSpPr txBox="1">
            <a:spLocks noGrp="1"/>
          </p:cNvSpPr>
          <p:nvPr>
            <p:ph type="subTitle" idx="1"/>
          </p:nvPr>
        </p:nvSpPr>
        <p:spPr>
          <a:xfrm>
            <a:off x="4996475" y="2456105"/>
            <a:ext cx="3031500" cy="8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2"/>
          </p:nvPr>
        </p:nvSpPr>
        <p:spPr>
          <a:xfrm>
            <a:off x="4996475" y="2091832"/>
            <a:ext cx="30315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303" name="Google Shape;303;p18"/>
          <p:cNvGrpSpPr/>
          <p:nvPr/>
        </p:nvGrpSpPr>
        <p:grpSpPr>
          <a:xfrm flipH="1">
            <a:off x="5853166" y="1434562"/>
            <a:ext cx="2187123" cy="3362797"/>
            <a:chOff x="779420" y="1434562"/>
            <a:chExt cx="2187123" cy="3362797"/>
          </a:xfrm>
        </p:grpSpPr>
        <p:sp>
          <p:nvSpPr>
            <p:cNvPr id="304" name="Google Shape;304;p18"/>
            <p:cNvSpPr/>
            <p:nvPr/>
          </p:nvSpPr>
          <p:spPr>
            <a:xfrm>
              <a:off x="2811708" y="1434562"/>
              <a:ext cx="154834" cy="142838"/>
            </a:xfrm>
            <a:custGeom>
              <a:avLst/>
              <a:gdLst/>
              <a:ahLst/>
              <a:cxnLst/>
              <a:rect l="l" t="t" r="r" b="b"/>
              <a:pathLst>
                <a:path w="8854" h="8168" extrusionOk="0">
                  <a:moveTo>
                    <a:pt x="4207" y="340"/>
                  </a:moveTo>
                  <a:cubicBezTo>
                    <a:pt x="4731" y="340"/>
                    <a:pt x="5254" y="445"/>
                    <a:pt x="5735" y="675"/>
                  </a:cubicBezTo>
                  <a:cubicBezTo>
                    <a:pt x="7619" y="1533"/>
                    <a:pt x="8456" y="3752"/>
                    <a:pt x="7598" y="5614"/>
                  </a:cubicBezTo>
                  <a:cubicBezTo>
                    <a:pt x="6984" y="6996"/>
                    <a:pt x="5627" y="7814"/>
                    <a:pt x="4205" y="7814"/>
                  </a:cubicBezTo>
                  <a:cubicBezTo>
                    <a:pt x="3687" y="7814"/>
                    <a:pt x="3161" y="7706"/>
                    <a:pt x="2659" y="7477"/>
                  </a:cubicBezTo>
                  <a:cubicBezTo>
                    <a:pt x="1738" y="7079"/>
                    <a:pt x="1047" y="6326"/>
                    <a:pt x="691" y="5405"/>
                  </a:cubicBezTo>
                  <a:cubicBezTo>
                    <a:pt x="356" y="4463"/>
                    <a:pt x="377" y="3438"/>
                    <a:pt x="796" y="2538"/>
                  </a:cubicBezTo>
                  <a:cubicBezTo>
                    <a:pt x="1424" y="1156"/>
                    <a:pt x="2784" y="340"/>
                    <a:pt x="4207" y="340"/>
                  </a:cubicBezTo>
                  <a:close/>
                  <a:moveTo>
                    <a:pt x="4201" y="0"/>
                  </a:moveTo>
                  <a:cubicBezTo>
                    <a:pt x="2646" y="0"/>
                    <a:pt x="1158" y="885"/>
                    <a:pt x="482" y="2391"/>
                  </a:cubicBezTo>
                  <a:cubicBezTo>
                    <a:pt x="22" y="3396"/>
                    <a:pt x="1" y="4505"/>
                    <a:pt x="377" y="5531"/>
                  </a:cubicBezTo>
                  <a:cubicBezTo>
                    <a:pt x="754" y="6535"/>
                    <a:pt x="1528" y="7351"/>
                    <a:pt x="2512" y="7812"/>
                  </a:cubicBezTo>
                  <a:cubicBezTo>
                    <a:pt x="3056" y="8042"/>
                    <a:pt x="3642" y="8168"/>
                    <a:pt x="4187" y="8168"/>
                  </a:cubicBezTo>
                  <a:cubicBezTo>
                    <a:pt x="5756" y="8168"/>
                    <a:pt x="7242" y="7268"/>
                    <a:pt x="7933" y="5761"/>
                  </a:cubicBezTo>
                  <a:cubicBezTo>
                    <a:pt x="8854" y="3710"/>
                    <a:pt x="7933" y="1282"/>
                    <a:pt x="5882" y="361"/>
                  </a:cubicBezTo>
                  <a:cubicBezTo>
                    <a:pt x="5336" y="116"/>
                    <a:pt x="4765" y="0"/>
                    <a:pt x="4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219318" y="1577398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8"/>
            <p:cNvSpPr/>
            <p:nvPr/>
          </p:nvSpPr>
          <p:spPr>
            <a:xfrm>
              <a:off x="1335068" y="4757273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8"/>
            <p:cNvSpPr/>
            <p:nvPr/>
          </p:nvSpPr>
          <p:spPr>
            <a:xfrm>
              <a:off x="779420" y="4171282"/>
              <a:ext cx="299413" cy="27441"/>
            </a:xfrm>
            <a:custGeom>
              <a:avLst/>
              <a:gdLst/>
              <a:ahLst/>
              <a:cxnLst/>
              <a:rect l="l" t="t" r="r" b="b"/>
              <a:pathLst>
                <a:path w="16847" h="1544" extrusionOk="0">
                  <a:moveTo>
                    <a:pt x="756" y="1"/>
                  </a:moveTo>
                  <a:cubicBezTo>
                    <a:pt x="333" y="1"/>
                    <a:pt x="0" y="334"/>
                    <a:pt x="0" y="757"/>
                  </a:cubicBezTo>
                  <a:cubicBezTo>
                    <a:pt x="0" y="1211"/>
                    <a:pt x="333" y="1543"/>
                    <a:pt x="756" y="1543"/>
                  </a:cubicBezTo>
                  <a:lnTo>
                    <a:pt x="16060" y="1543"/>
                  </a:lnTo>
                  <a:cubicBezTo>
                    <a:pt x="16483" y="1543"/>
                    <a:pt x="16846" y="1211"/>
                    <a:pt x="16846" y="757"/>
                  </a:cubicBezTo>
                  <a:cubicBezTo>
                    <a:pt x="16846" y="334"/>
                    <a:pt x="16483" y="1"/>
                    <a:pt x="1606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8"/>
            <p:cNvSpPr/>
            <p:nvPr/>
          </p:nvSpPr>
          <p:spPr>
            <a:xfrm>
              <a:off x="2280639" y="4448111"/>
              <a:ext cx="156434" cy="27956"/>
            </a:xfrm>
            <a:custGeom>
              <a:avLst/>
              <a:gdLst/>
              <a:ahLst/>
              <a:cxnLst/>
              <a:rect l="l" t="t" r="r" b="b"/>
              <a:pathLst>
                <a:path w="8802" h="1573" extrusionOk="0">
                  <a:moveTo>
                    <a:pt x="787" y="0"/>
                  </a:moveTo>
                  <a:cubicBezTo>
                    <a:pt x="333" y="0"/>
                    <a:pt x="1" y="363"/>
                    <a:pt x="1" y="786"/>
                  </a:cubicBezTo>
                  <a:cubicBezTo>
                    <a:pt x="1" y="1210"/>
                    <a:pt x="333" y="1573"/>
                    <a:pt x="787" y="1573"/>
                  </a:cubicBezTo>
                  <a:lnTo>
                    <a:pt x="8046" y="1573"/>
                  </a:lnTo>
                  <a:cubicBezTo>
                    <a:pt x="8469" y="1573"/>
                    <a:pt x="8802" y="1210"/>
                    <a:pt x="8802" y="786"/>
                  </a:cubicBezTo>
                  <a:cubicBezTo>
                    <a:pt x="8802" y="363"/>
                    <a:pt x="8469" y="0"/>
                    <a:pt x="804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8"/>
          <p:cNvSpPr/>
          <p:nvPr/>
        </p:nvSpPr>
        <p:spPr>
          <a:xfrm>
            <a:off x="270825" y="106470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8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8"/>
          <p:cNvSpPr/>
          <p:nvPr/>
        </p:nvSpPr>
        <p:spPr>
          <a:xfrm>
            <a:off x="1091993" y="595570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8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8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8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8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8"/>
          <p:cNvSpPr txBox="1">
            <a:spLocks noGrp="1"/>
          </p:cNvSpPr>
          <p:nvPr>
            <p:ph type="subTitle" idx="1"/>
          </p:nvPr>
        </p:nvSpPr>
        <p:spPr>
          <a:xfrm>
            <a:off x="1056800" y="1811225"/>
            <a:ext cx="22284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8"/>
          <p:cNvSpPr txBox="1">
            <a:spLocks noGrp="1"/>
          </p:cNvSpPr>
          <p:nvPr>
            <p:ph type="subTitle" idx="2"/>
          </p:nvPr>
        </p:nvSpPr>
        <p:spPr>
          <a:xfrm>
            <a:off x="3541878" y="1810625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subTitle" idx="3"/>
          </p:nvPr>
        </p:nvSpPr>
        <p:spPr>
          <a:xfrm>
            <a:off x="1056800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28"/>
          <p:cNvSpPr txBox="1">
            <a:spLocks noGrp="1"/>
          </p:cNvSpPr>
          <p:nvPr>
            <p:ph type="subTitle" idx="4"/>
          </p:nvPr>
        </p:nvSpPr>
        <p:spPr>
          <a:xfrm>
            <a:off x="3541878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8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8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8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8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8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8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8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8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8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8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8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8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8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1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1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1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1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1"/>
          <p:cNvSpPr/>
          <p:nvPr/>
        </p:nvSpPr>
        <p:spPr>
          <a:xfrm>
            <a:off x="1053919" y="547825"/>
            <a:ext cx="7030200" cy="40608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1"/>
          <p:cNvSpPr txBox="1">
            <a:spLocks noGrp="1"/>
          </p:cNvSpPr>
          <p:nvPr>
            <p:ph type="subTitle" idx="1"/>
          </p:nvPr>
        </p:nvSpPr>
        <p:spPr>
          <a:xfrm>
            <a:off x="1574275" y="124657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89" name="Google Shape;589;p31"/>
          <p:cNvSpPr txBox="1">
            <a:spLocks noGrp="1"/>
          </p:cNvSpPr>
          <p:nvPr>
            <p:ph type="subTitle" idx="2"/>
          </p:nvPr>
        </p:nvSpPr>
        <p:spPr>
          <a:xfrm>
            <a:off x="1574275" y="2096223"/>
            <a:ext cx="6246300" cy="3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31"/>
          <p:cNvSpPr txBox="1">
            <a:spLocks noGrp="1"/>
          </p:cNvSpPr>
          <p:nvPr>
            <p:ph type="subTitle" idx="3"/>
          </p:nvPr>
        </p:nvSpPr>
        <p:spPr>
          <a:xfrm>
            <a:off x="1574275" y="2936430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91" name="Google Shape;591;p31"/>
          <p:cNvSpPr txBox="1">
            <a:spLocks noGrp="1"/>
          </p:cNvSpPr>
          <p:nvPr>
            <p:ph type="subTitle" idx="4"/>
          </p:nvPr>
        </p:nvSpPr>
        <p:spPr>
          <a:xfrm>
            <a:off x="1574275" y="377713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31"/>
          <p:cNvSpPr txBox="1">
            <a:spLocks noGrp="1"/>
          </p:cNvSpPr>
          <p:nvPr>
            <p:ph type="subTitle" idx="5"/>
          </p:nvPr>
        </p:nvSpPr>
        <p:spPr>
          <a:xfrm>
            <a:off x="1574275" y="1526353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3" name="Google Shape;593;p31"/>
          <p:cNvSpPr txBox="1">
            <a:spLocks noGrp="1"/>
          </p:cNvSpPr>
          <p:nvPr>
            <p:ph type="subTitle" idx="6"/>
          </p:nvPr>
        </p:nvSpPr>
        <p:spPr>
          <a:xfrm>
            <a:off x="1574275" y="2370712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7"/>
          </p:nvPr>
        </p:nvSpPr>
        <p:spPr>
          <a:xfrm>
            <a:off x="1574275" y="320862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5" name="Google Shape;595;p31"/>
          <p:cNvSpPr txBox="1">
            <a:spLocks noGrp="1"/>
          </p:cNvSpPr>
          <p:nvPr>
            <p:ph type="subTitle" idx="8"/>
          </p:nvPr>
        </p:nvSpPr>
        <p:spPr>
          <a:xfrm>
            <a:off x="1574275" y="405213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6" name="Google Shape;596;p31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1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1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1"/>
          <p:cNvSpPr/>
          <p:nvPr/>
        </p:nvSpPr>
        <p:spPr>
          <a:xfrm>
            <a:off x="7715897" y="48956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1"/>
          <p:cNvSpPr/>
          <p:nvPr/>
        </p:nvSpPr>
        <p:spPr>
          <a:xfrm>
            <a:off x="2831643" y="489563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1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1"/>
          <p:cNvSpPr/>
          <p:nvPr/>
        </p:nvSpPr>
        <p:spPr>
          <a:xfrm>
            <a:off x="873792" y="14688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1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1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1"/>
          <p:cNvSpPr/>
          <p:nvPr/>
        </p:nvSpPr>
        <p:spPr>
          <a:xfrm>
            <a:off x="7273714" y="2127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1"/>
          <p:cNvSpPr/>
          <p:nvPr/>
        </p:nvSpPr>
        <p:spPr>
          <a:xfrm>
            <a:off x="7962892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1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1"/>
          <p:cNvSpPr/>
          <p:nvPr/>
        </p:nvSpPr>
        <p:spPr>
          <a:xfrm>
            <a:off x="380068" y="27391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31"/>
          <p:cNvSpPr/>
          <p:nvPr/>
        </p:nvSpPr>
        <p:spPr>
          <a:xfrm>
            <a:off x="1856989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1"/>
          <p:cNvSpPr/>
          <p:nvPr/>
        </p:nvSpPr>
        <p:spPr>
          <a:xfrm>
            <a:off x="2911398" y="220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1"/>
          <p:cNvSpPr/>
          <p:nvPr/>
        </p:nvSpPr>
        <p:spPr>
          <a:xfrm>
            <a:off x="1483368" y="3602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1"/>
          <p:cNvSpPr/>
          <p:nvPr/>
        </p:nvSpPr>
        <p:spPr>
          <a:xfrm>
            <a:off x="5380617" y="4787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1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1"/>
          <p:cNvSpPr/>
          <p:nvPr/>
        </p:nvSpPr>
        <p:spPr>
          <a:xfrm>
            <a:off x="1091993" y="595570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1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45312" y="541776"/>
            <a:ext cx="6483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6850" y="1152475"/>
            <a:ext cx="8325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8" r:id="rId4"/>
    <p:sldLayoutId id="2147483662" r:id="rId5"/>
    <p:sldLayoutId id="2147483663" r:id="rId6"/>
    <p:sldLayoutId id="2147483664" r:id="rId7"/>
    <p:sldLayoutId id="2147483674" r:id="rId8"/>
    <p:sldLayoutId id="2147483677" r:id="rId9"/>
    <p:sldLayoutId id="2147483678" r:id="rId10"/>
    <p:sldLayoutId id="2147483683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G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G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3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slide" Target="slide22.xml"/><Relationship Id="rId4" Type="http://schemas.openxmlformats.org/officeDocument/2006/relationships/slide" Target="slide20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openxmlformats.org/officeDocument/2006/relationships/slide" Target="slide24.xml"/><Relationship Id="rId7" Type="http://schemas.openxmlformats.org/officeDocument/2006/relationships/slide" Target="slide3.xml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0.xml"/><Relationship Id="rId11" Type="http://schemas.openxmlformats.org/officeDocument/2006/relationships/image" Target="../media/image29.JPG"/><Relationship Id="rId5" Type="http://schemas.openxmlformats.org/officeDocument/2006/relationships/hyperlink" Target="https://play.kahoot.it/v2/?quizId=996a632f-7f91-4f8f-bf56-2562f3a47ebb" TargetMode="External"/><Relationship Id="rId10" Type="http://schemas.openxmlformats.org/officeDocument/2006/relationships/image" Target="../media/image28.JPG"/><Relationship Id="rId4" Type="http://schemas.openxmlformats.org/officeDocument/2006/relationships/slide" Target="slide22.xml"/><Relationship Id="rId9" Type="http://schemas.openxmlformats.org/officeDocument/2006/relationships/image" Target="../media/image27.JPG"/><Relationship Id="rId1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" Target="slide21.xml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3.xml"/><Relationship Id="rId5" Type="http://schemas.openxmlformats.org/officeDocument/2006/relationships/slide" Target="slide3.xml"/><Relationship Id="rId10" Type="http://schemas.microsoft.com/office/2007/relationships/diagramDrawing" Target="../diagrams/drawing3.xml"/><Relationship Id="rId4" Type="http://schemas.openxmlformats.org/officeDocument/2006/relationships/slide" Target="slide8.xml"/><Relationship Id="rId9" Type="http://schemas.openxmlformats.org/officeDocument/2006/relationships/diagramColors" Target="../diagrams/colors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digitalmaster.knsh.com.tw/test/quiz/kahoot/j/" TargetMode="External"/><Relationship Id="rId13" Type="http://schemas.openxmlformats.org/officeDocument/2006/relationships/hyperlink" Target="https://create.kahoot.it/profiles/0395b495-f9a2-49e3-a579-c0742cfa9656" TargetMode="External"/><Relationship Id="rId3" Type="http://schemas.openxmlformats.org/officeDocument/2006/relationships/slide" Target="slide24.xml"/><Relationship Id="rId7" Type="http://schemas.openxmlformats.org/officeDocument/2006/relationships/hyperlink" Target="https://www.oneclass.com.tw/digi/kahoot.html" TargetMode="External"/><Relationship Id="rId12" Type="http://schemas.openxmlformats.org/officeDocument/2006/relationships/hyperlink" Target="https://create.kahoot.it/profiles/0daf0215-a5cf-4e2e-bf49-1a6f3c3cb7f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11" Type="http://schemas.openxmlformats.org/officeDocument/2006/relationships/hyperlink" Target="https://create.kahoot.it/profiles/13fc3cda-ba23-4936-a5ba-1f13c3ba0304" TargetMode="External"/><Relationship Id="rId5" Type="http://schemas.openxmlformats.org/officeDocument/2006/relationships/slide" Target="slide8.xml"/><Relationship Id="rId10" Type="http://schemas.openxmlformats.org/officeDocument/2006/relationships/hyperlink" Target="https://create.kahoot.it/profiles/e098a440-9d99-4b47-a85b-96e09c0b99fa" TargetMode="External"/><Relationship Id="rId4" Type="http://schemas.openxmlformats.org/officeDocument/2006/relationships/slide" Target="slide22.xml"/><Relationship Id="rId9" Type="http://schemas.openxmlformats.org/officeDocument/2006/relationships/hyperlink" Target="https://edisc3.hle.com.tw/edisc_v3/swblb_v2023.html#degree=%E5%9C%8B%E4%B8%AD&amp;cat=%E5%9C%8B%E6%96%87&amp;prd=JPC&amp;year=111%E4%B8%8B&amp;grade=%E5%85%A8%E5%B9%B4%E7%B4%9A" TargetMode="External"/><Relationship Id="rId14" Type="http://schemas.openxmlformats.org/officeDocument/2006/relationships/hyperlink" Target="https://create.kahoot.it/profiles/094814c4-5f96-4718-a7a8-5b778a1e2d59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edisc3.hle.com.tw/edisc_v3/swblb_v2023.html#degree=%E5%9C%8B%E4%B8%AD&amp;cat=%E5%9C%8B%E6%96%87&amp;prd=JPC&amp;year=111%E4%B8%8B&amp;grade=%E5%85%A8%E5%B9%B4%E7%B4%9A" TargetMode="External"/><Relationship Id="rId3" Type="http://schemas.openxmlformats.org/officeDocument/2006/relationships/slide" Target="slide24.xml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&#32752;&#26519;&#38988;&#24235;&#31034;&#31684;.pdf" TargetMode="External"/><Relationship Id="rId5" Type="http://schemas.openxmlformats.org/officeDocument/2006/relationships/slide" Target="slide8.xml"/><Relationship Id="rId4" Type="http://schemas.openxmlformats.org/officeDocument/2006/relationships/slide" Target="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" Target="slide24.xml"/><Relationship Id="rId7" Type="http://schemas.openxmlformats.org/officeDocument/2006/relationships/diagramLayout" Target="../diagrams/layout4.xml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4.xml"/><Relationship Id="rId11" Type="http://schemas.openxmlformats.org/officeDocument/2006/relationships/hyperlink" Target="&#21335;&#19968;&#38988;&#24235;&#20809;&#30879;csv&#33258;&#24049;&#20986;.pdf" TargetMode="External"/><Relationship Id="rId5" Type="http://schemas.openxmlformats.org/officeDocument/2006/relationships/slide" Target="slide8.xml"/><Relationship Id="rId10" Type="http://schemas.microsoft.com/office/2007/relationships/diagramDrawing" Target="../diagrams/drawing4.xml"/><Relationship Id="rId4" Type="http://schemas.openxmlformats.org/officeDocument/2006/relationships/slide" Target="slide23.xml"/><Relationship Id="rId9" Type="http://schemas.openxmlformats.org/officeDocument/2006/relationships/diagramColors" Target="../diagrams/colors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&#25945;&#32946;&#37096;k12-kahoot&#36039;&#26009;.pdf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2.xml"/><Relationship Id="rId5" Type="http://schemas.openxmlformats.org/officeDocument/2006/relationships/slide" Target="slide3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slide" Target="slide20.xml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2" Type="http://schemas.openxmlformats.org/officeDocument/2006/relationships/notesSlide" Target="../notesSlides/notesSlide4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microsoft.com/office/2007/relationships/diagramDrawing" Target="../diagrams/drawing1.xml"/><Relationship Id="rId5" Type="http://schemas.openxmlformats.org/officeDocument/2006/relationships/slide" Target="slide4.xml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slide" Target="slide8.xml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hyperlink" Target="https://play.kahoot.it/v2/?quizId=4f2d503d-c4de-4c6b-9d37-1c6f4d9b5c3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slide" Target="slide4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hyperlink" Target="https://play.kahoot.it/v2/?quizId=996a632f-7f91-4f8f-bf56-2562f3a47ebb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slide" Target="slide4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2.xml"/><Relationship Id="rId5" Type="http://schemas.openxmlformats.org/officeDocument/2006/relationships/slide" Target="slide3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3.xml"/><Relationship Id="rId9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60"/>
          <p:cNvSpPr txBox="1">
            <a:spLocks noGrp="1"/>
          </p:cNvSpPr>
          <p:nvPr>
            <p:ph type="ctrTitle"/>
          </p:nvPr>
        </p:nvSpPr>
        <p:spPr>
          <a:xfrm>
            <a:off x="713250" y="923623"/>
            <a:ext cx="7717500" cy="9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O</a:t>
            </a:r>
            <a:r>
              <a:rPr lang="en" dirty="0">
                <a:solidFill>
                  <a:schemeClr val="accent4"/>
                </a:solidFill>
              </a:rPr>
              <a:t>n</a:t>
            </a:r>
            <a:r>
              <a:rPr lang="en" dirty="0">
                <a:solidFill>
                  <a:schemeClr val="accent3"/>
                </a:solidFill>
              </a:rPr>
              <a:t>l</a:t>
            </a:r>
            <a:r>
              <a:rPr lang="en" dirty="0">
                <a:solidFill>
                  <a:schemeClr val="accent1"/>
                </a:solidFill>
              </a:rPr>
              <a:t>i</a:t>
            </a:r>
            <a:r>
              <a:rPr lang="en" dirty="0">
                <a:solidFill>
                  <a:schemeClr val="accent2"/>
                </a:solidFill>
              </a:rPr>
              <a:t>n</a:t>
            </a:r>
            <a:r>
              <a:rPr lang="en" dirty="0">
                <a:solidFill>
                  <a:schemeClr val="accent4"/>
                </a:solidFill>
              </a:rPr>
              <a:t>e</a:t>
            </a:r>
            <a:r>
              <a:rPr lang="en" dirty="0"/>
              <a:t> </a:t>
            </a:r>
            <a:r>
              <a:rPr lang="en" dirty="0">
                <a:solidFill>
                  <a:schemeClr val="accent1"/>
                </a:solidFill>
              </a:rPr>
              <a:t>L</a:t>
            </a:r>
            <a:r>
              <a:rPr lang="en" dirty="0">
                <a:solidFill>
                  <a:schemeClr val="accent2"/>
                </a:solidFill>
              </a:rPr>
              <a:t>e</a:t>
            </a:r>
            <a:r>
              <a:rPr lang="en" dirty="0">
                <a:solidFill>
                  <a:schemeClr val="accent3"/>
                </a:solidFill>
              </a:rPr>
              <a:t>a</a:t>
            </a:r>
            <a:r>
              <a:rPr lang="en" dirty="0">
                <a:solidFill>
                  <a:schemeClr val="accent4"/>
                </a:solidFill>
              </a:rPr>
              <a:t>r</a:t>
            </a:r>
            <a:r>
              <a:rPr lang="en" dirty="0">
                <a:solidFill>
                  <a:schemeClr val="accent2"/>
                </a:solidFill>
              </a:rPr>
              <a:t>n</a:t>
            </a:r>
            <a:r>
              <a:rPr lang="en" dirty="0">
                <a:solidFill>
                  <a:schemeClr val="accent1"/>
                </a:solidFill>
              </a:rPr>
              <a:t>i</a:t>
            </a:r>
            <a:r>
              <a:rPr lang="en" dirty="0">
                <a:solidFill>
                  <a:schemeClr val="accent3"/>
                </a:solidFill>
              </a:rPr>
              <a:t>n</a:t>
            </a:r>
            <a:r>
              <a:rPr lang="en" dirty="0">
                <a:solidFill>
                  <a:schemeClr val="accent4"/>
                </a:solidFill>
              </a:rPr>
              <a:t>g</a:t>
            </a:r>
            <a:r>
              <a:rPr lang="en" dirty="0"/>
              <a:t> </a:t>
            </a:r>
            <a:r>
              <a:rPr lang="en" dirty="0">
                <a:solidFill>
                  <a:schemeClr val="accent1"/>
                </a:solidFill>
              </a:rPr>
              <a:t>P</a:t>
            </a:r>
            <a:r>
              <a:rPr lang="en" dirty="0">
                <a:solidFill>
                  <a:schemeClr val="accent2"/>
                </a:solidFill>
              </a:rPr>
              <a:t>l</a:t>
            </a:r>
            <a:r>
              <a:rPr lang="en" dirty="0">
                <a:solidFill>
                  <a:schemeClr val="accent3"/>
                </a:solidFill>
              </a:rPr>
              <a:t>a</a:t>
            </a:r>
            <a:r>
              <a:rPr lang="en" dirty="0">
                <a:solidFill>
                  <a:schemeClr val="accent4"/>
                </a:solidFill>
              </a:rPr>
              <a:t>n</a:t>
            </a:r>
            <a:r>
              <a:rPr lang="en" dirty="0">
                <a:solidFill>
                  <a:schemeClr val="accent1"/>
                </a:solidFill>
              </a:rPr>
              <a:t>n</a:t>
            </a:r>
            <a:r>
              <a:rPr lang="en" dirty="0">
                <a:solidFill>
                  <a:schemeClr val="accent2"/>
                </a:solidFill>
              </a:rPr>
              <a:t>e</a:t>
            </a:r>
            <a:r>
              <a:rPr lang="en" dirty="0">
                <a:solidFill>
                  <a:schemeClr val="accent3"/>
                </a:solidFill>
              </a:rPr>
              <a:t>r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243" name="Google Shape;1243;p60"/>
          <p:cNvSpPr txBox="1">
            <a:spLocks noGrp="1"/>
          </p:cNvSpPr>
          <p:nvPr>
            <p:ph type="subTitle" idx="1"/>
          </p:nvPr>
        </p:nvSpPr>
        <p:spPr>
          <a:xfrm>
            <a:off x="1884890" y="1904300"/>
            <a:ext cx="5373900" cy="5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Basic Guide to get you started</a:t>
            </a:r>
            <a:r>
              <a:rPr lang="zh-TW" altLang="en-US" dirty="0"/>
              <a:t> </a:t>
            </a:r>
            <a:r>
              <a:rPr lang="en-US" altLang="zh-TW" dirty="0"/>
              <a:t>“</a:t>
            </a:r>
            <a:r>
              <a:rPr lang="en-US" altLang="zh-TW" sz="2400" dirty="0">
                <a:solidFill>
                  <a:srgbClr val="FF0000"/>
                </a:solidFill>
              </a:rPr>
              <a:t>Kahoot</a:t>
            </a:r>
            <a:r>
              <a:rPr lang="en-US" altLang="zh-TW" dirty="0"/>
              <a:t>”</a:t>
            </a:r>
            <a:r>
              <a:rPr lang="en" dirty="0"/>
              <a:t> </a:t>
            </a:r>
            <a:endParaRPr dirty="0"/>
          </a:p>
        </p:txBody>
      </p:sp>
      <p:cxnSp>
        <p:nvCxnSpPr>
          <p:cNvPr id="1244" name="Google Shape;1244;p60"/>
          <p:cNvCxnSpPr/>
          <p:nvPr/>
        </p:nvCxnSpPr>
        <p:spPr>
          <a:xfrm>
            <a:off x="6830425" y="1981262"/>
            <a:ext cx="0" cy="36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45" name="Google Shape;1245;p60"/>
          <p:cNvGrpSpPr/>
          <p:nvPr/>
        </p:nvGrpSpPr>
        <p:grpSpPr>
          <a:xfrm>
            <a:off x="3918522" y="3359205"/>
            <a:ext cx="1282706" cy="1335931"/>
            <a:chOff x="3918522" y="3286956"/>
            <a:chExt cx="1282706" cy="1335931"/>
          </a:xfrm>
        </p:grpSpPr>
        <p:sp>
          <p:nvSpPr>
            <p:cNvPr id="1246" name="Google Shape;1246;p60"/>
            <p:cNvSpPr/>
            <p:nvPr/>
          </p:nvSpPr>
          <p:spPr>
            <a:xfrm>
              <a:off x="4409662" y="4416181"/>
              <a:ext cx="192689" cy="133775"/>
            </a:xfrm>
            <a:custGeom>
              <a:avLst/>
              <a:gdLst/>
              <a:ahLst/>
              <a:cxnLst/>
              <a:rect l="l" t="t" r="r" b="b"/>
              <a:pathLst>
                <a:path w="16579" h="11510" extrusionOk="0">
                  <a:moveTo>
                    <a:pt x="12196" y="0"/>
                  </a:moveTo>
                  <a:cubicBezTo>
                    <a:pt x="8194" y="0"/>
                    <a:pt x="443" y="1974"/>
                    <a:pt x="443" y="1974"/>
                  </a:cubicBezTo>
                  <a:lnTo>
                    <a:pt x="1" y="9608"/>
                  </a:lnTo>
                  <a:lnTo>
                    <a:pt x="9645" y="11231"/>
                  </a:lnTo>
                  <a:cubicBezTo>
                    <a:pt x="9645" y="11231"/>
                    <a:pt x="10521" y="11509"/>
                    <a:pt x="11634" y="11509"/>
                  </a:cubicBezTo>
                  <a:cubicBezTo>
                    <a:pt x="13470" y="11509"/>
                    <a:pt x="15950" y="10751"/>
                    <a:pt x="16191" y="6732"/>
                  </a:cubicBezTo>
                  <a:cubicBezTo>
                    <a:pt x="16578" y="278"/>
                    <a:pt x="13554" y="112"/>
                    <a:pt x="13554" y="112"/>
                  </a:cubicBezTo>
                  <a:cubicBezTo>
                    <a:pt x="13184" y="34"/>
                    <a:pt x="12722" y="0"/>
                    <a:pt x="12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60"/>
            <p:cNvSpPr/>
            <p:nvPr/>
          </p:nvSpPr>
          <p:spPr>
            <a:xfrm>
              <a:off x="4012150" y="3436337"/>
              <a:ext cx="1090927" cy="580059"/>
            </a:xfrm>
            <a:custGeom>
              <a:avLst/>
              <a:gdLst/>
              <a:ahLst/>
              <a:cxnLst/>
              <a:rect l="l" t="t" r="r" b="b"/>
              <a:pathLst>
                <a:path w="79718" h="42387" extrusionOk="0">
                  <a:moveTo>
                    <a:pt x="38891" y="1"/>
                  </a:moveTo>
                  <a:lnTo>
                    <a:pt x="19325" y="5883"/>
                  </a:lnTo>
                  <a:cubicBezTo>
                    <a:pt x="18259" y="5438"/>
                    <a:pt x="17164" y="5234"/>
                    <a:pt x="16085" y="5234"/>
                  </a:cubicBezTo>
                  <a:cubicBezTo>
                    <a:pt x="8977" y="5234"/>
                    <a:pt x="2559" y="14096"/>
                    <a:pt x="9331" y="21428"/>
                  </a:cubicBezTo>
                  <a:cubicBezTo>
                    <a:pt x="9331" y="21428"/>
                    <a:pt x="0" y="37785"/>
                    <a:pt x="18846" y="41565"/>
                  </a:cubicBezTo>
                  <a:cubicBezTo>
                    <a:pt x="21721" y="42140"/>
                    <a:pt x="24208" y="42387"/>
                    <a:pt x="26360" y="42387"/>
                  </a:cubicBezTo>
                  <a:cubicBezTo>
                    <a:pt x="36413" y="42387"/>
                    <a:pt x="39151" y="37010"/>
                    <a:pt x="39849" y="34687"/>
                  </a:cubicBezTo>
                  <a:cubicBezTo>
                    <a:pt x="40563" y="37010"/>
                    <a:pt x="43304" y="42387"/>
                    <a:pt x="53357" y="42387"/>
                  </a:cubicBezTo>
                  <a:cubicBezTo>
                    <a:pt x="55509" y="42387"/>
                    <a:pt x="57997" y="42140"/>
                    <a:pt x="60871" y="41565"/>
                  </a:cubicBezTo>
                  <a:cubicBezTo>
                    <a:pt x="79717" y="37785"/>
                    <a:pt x="70368" y="21447"/>
                    <a:pt x="70368" y="21447"/>
                  </a:cubicBezTo>
                  <a:cubicBezTo>
                    <a:pt x="77156" y="14098"/>
                    <a:pt x="70739" y="5234"/>
                    <a:pt x="63632" y="5234"/>
                  </a:cubicBezTo>
                  <a:cubicBezTo>
                    <a:pt x="62553" y="5234"/>
                    <a:pt x="61459" y="5438"/>
                    <a:pt x="60392" y="5883"/>
                  </a:cubicBezTo>
                  <a:lnTo>
                    <a:pt x="408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60"/>
            <p:cNvSpPr/>
            <p:nvPr/>
          </p:nvSpPr>
          <p:spPr>
            <a:xfrm>
              <a:off x="4234452" y="4160562"/>
              <a:ext cx="623576" cy="222597"/>
            </a:xfrm>
            <a:custGeom>
              <a:avLst/>
              <a:gdLst/>
              <a:ahLst/>
              <a:cxnLst/>
              <a:rect l="l" t="t" r="r" b="b"/>
              <a:pathLst>
                <a:path w="45567" h="16266" extrusionOk="0">
                  <a:moveTo>
                    <a:pt x="1" y="1"/>
                  </a:moveTo>
                  <a:lnTo>
                    <a:pt x="1" y="16265"/>
                  </a:lnTo>
                  <a:lnTo>
                    <a:pt x="45567" y="16265"/>
                  </a:lnTo>
                  <a:lnTo>
                    <a:pt x="455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60"/>
            <p:cNvSpPr/>
            <p:nvPr/>
          </p:nvSpPr>
          <p:spPr>
            <a:xfrm>
              <a:off x="3918522" y="4191256"/>
              <a:ext cx="925395" cy="356435"/>
            </a:xfrm>
            <a:custGeom>
              <a:avLst/>
              <a:gdLst/>
              <a:ahLst/>
              <a:cxnLst/>
              <a:rect l="l" t="t" r="r" b="b"/>
              <a:pathLst>
                <a:path w="67622" h="26046" extrusionOk="0">
                  <a:moveTo>
                    <a:pt x="15395" y="0"/>
                  </a:moveTo>
                  <a:cubicBezTo>
                    <a:pt x="11476" y="0"/>
                    <a:pt x="7066" y="1286"/>
                    <a:pt x="4758" y="6296"/>
                  </a:cubicBezTo>
                  <a:cubicBezTo>
                    <a:pt x="1" y="16585"/>
                    <a:pt x="19381" y="18854"/>
                    <a:pt x="19381" y="18854"/>
                  </a:cubicBezTo>
                  <a:lnTo>
                    <a:pt x="58936" y="24386"/>
                  </a:lnTo>
                  <a:cubicBezTo>
                    <a:pt x="62937" y="24957"/>
                    <a:pt x="67179" y="26045"/>
                    <a:pt x="67179" y="26045"/>
                  </a:cubicBezTo>
                  <a:lnTo>
                    <a:pt x="67621" y="18411"/>
                  </a:lnTo>
                  <a:cubicBezTo>
                    <a:pt x="66588" y="18300"/>
                    <a:pt x="65427" y="18116"/>
                    <a:pt x="64247" y="17876"/>
                  </a:cubicBezTo>
                  <a:lnTo>
                    <a:pt x="23106" y="1428"/>
                  </a:lnTo>
                  <a:cubicBezTo>
                    <a:pt x="23106" y="1428"/>
                    <a:pt x="19524" y="0"/>
                    <a:pt x="15395" y="0"/>
                  </a:cubicBez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60"/>
            <p:cNvSpPr/>
            <p:nvPr/>
          </p:nvSpPr>
          <p:spPr>
            <a:xfrm>
              <a:off x="4348265" y="4264030"/>
              <a:ext cx="510772" cy="345227"/>
            </a:xfrm>
            <a:custGeom>
              <a:avLst/>
              <a:gdLst/>
              <a:ahLst/>
              <a:cxnLst/>
              <a:rect l="l" t="t" r="r" b="b"/>
              <a:pathLst>
                <a:path w="37324" h="25227" extrusionOk="0">
                  <a:moveTo>
                    <a:pt x="5367" y="0"/>
                  </a:moveTo>
                  <a:lnTo>
                    <a:pt x="0" y="19787"/>
                  </a:lnTo>
                  <a:lnTo>
                    <a:pt x="37324" y="25227"/>
                  </a:lnTo>
                  <a:lnTo>
                    <a:pt x="37010" y="8907"/>
                  </a:lnTo>
                  <a:lnTo>
                    <a:pt x="53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60"/>
            <p:cNvSpPr/>
            <p:nvPr/>
          </p:nvSpPr>
          <p:spPr>
            <a:xfrm>
              <a:off x="4426744" y="4278919"/>
              <a:ext cx="71175" cy="245300"/>
            </a:xfrm>
            <a:custGeom>
              <a:avLst/>
              <a:gdLst/>
              <a:ahLst/>
              <a:cxnLst/>
              <a:rect l="l" t="t" r="r" b="b"/>
              <a:pathLst>
                <a:path w="5201" h="17925" fill="none" extrusionOk="0">
                  <a:moveTo>
                    <a:pt x="5201" y="0"/>
                  </a:moveTo>
                  <a:lnTo>
                    <a:pt x="0" y="17924"/>
                  </a:lnTo>
                </a:path>
              </a:pathLst>
            </a:custGeom>
            <a:noFill/>
            <a:ln w="25350" cap="flat" cmpd="sng">
              <a:solidFill>
                <a:schemeClr val="l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60"/>
            <p:cNvSpPr/>
            <p:nvPr/>
          </p:nvSpPr>
          <p:spPr>
            <a:xfrm>
              <a:off x="4359116" y="4280178"/>
              <a:ext cx="71175" cy="245300"/>
            </a:xfrm>
            <a:custGeom>
              <a:avLst/>
              <a:gdLst/>
              <a:ahLst/>
              <a:cxnLst/>
              <a:rect l="l" t="t" r="r" b="b"/>
              <a:pathLst>
                <a:path w="5201" h="17925" fill="none" extrusionOk="0">
                  <a:moveTo>
                    <a:pt x="5201" y="1"/>
                  </a:moveTo>
                  <a:lnTo>
                    <a:pt x="0" y="17925"/>
                  </a:lnTo>
                </a:path>
              </a:pathLst>
            </a:custGeom>
            <a:noFill/>
            <a:ln w="25350" cap="flat" cmpd="sng">
              <a:solidFill>
                <a:schemeClr val="l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60"/>
            <p:cNvSpPr/>
            <p:nvPr/>
          </p:nvSpPr>
          <p:spPr>
            <a:xfrm>
              <a:off x="4275847" y="4204886"/>
              <a:ext cx="925381" cy="356421"/>
            </a:xfrm>
            <a:custGeom>
              <a:avLst/>
              <a:gdLst/>
              <a:ahLst/>
              <a:cxnLst/>
              <a:rect l="l" t="t" r="r" b="b"/>
              <a:pathLst>
                <a:path w="67621" h="26045" extrusionOk="0">
                  <a:moveTo>
                    <a:pt x="52229" y="0"/>
                  </a:moveTo>
                  <a:cubicBezTo>
                    <a:pt x="48098" y="0"/>
                    <a:pt x="44515" y="1427"/>
                    <a:pt x="44515" y="1427"/>
                  </a:cubicBezTo>
                  <a:lnTo>
                    <a:pt x="3375" y="17894"/>
                  </a:lnTo>
                  <a:cubicBezTo>
                    <a:pt x="2195" y="18116"/>
                    <a:pt x="1051" y="18300"/>
                    <a:pt x="0" y="18411"/>
                  </a:cubicBezTo>
                  <a:lnTo>
                    <a:pt x="443" y="26045"/>
                  </a:lnTo>
                  <a:cubicBezTo>
                    <a:pt x="443" y="26045"/>
                    <a:pt x="4702" y="24957"/>
                    <a:pt x="8685" y="24404"/>
                  </a:cubicBezTo>
                  <a:lnTo>
                    <a:pt x="48240" y="18853"/>
                  </a:lnTo>
                  <a:cubicBezTo>
                    <a:pt x="48240" y="18853"/>
                    <a:pt x="67621" y="16585"/>
                    <a:pt x="62881" y="6296"/>
                  </a:cubicBezTo>
                  <a:cubicBezTo>
                    <a:pt x="60565" y="1285"/>
                    <a:pt x="56150" y="0"/>
                    <a:pt x="52229" y="0"/>
                  </a:cubicBez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60"/>
            <p:cNvSpPr/>
            <p:nvPr/>
          </p:nvSpPr>
          <p:spPr>
            <a:xfrm>
              <a:off x="4260699" y="4277660"/>
              <a:ext cx="510772" cy="345227"/>
            </a:xfrm>
            <a:custGeom>
              <a:avLst/>
              <a:gdLst/>
              <a:ahLst/>
              <a:cxnLst/>
              <a:rect l="l" t="t" r="r" b="b"/>
              <a:pathLst>
                <a:path w="37324" h="25227" extrusionOk="0">
                  <a:moveTo>
                    <a:pt x="31958" y="0"/>
                  </a:moveTo>
                  <a:lnTo>
                    <a:pt x="333" y="8907"/>
                  </a:lnTo>
                  <a:lnTo>
                    <a:pt x="1" y="25226"/>
                  </a:lnTo>
                  <a:lnTo>
                    <a:pt x="37324" y="19787"/>
                  </a:lnTo>
                  <a:lnTo>
                    <a:pt x="319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60"/>
            <p:cNvSpPr/>
            <p:nvPr/>
          </p:nvSpPr>
          <p:spPr>
            <a:xfrm>
              <a:off x="4621801" y="4292549"/>
              <a:ext cx="71175" cy="245300"/>
            </a:xfrm>
            <a:custGeom>
              <a:avLst/>
              <a:gdLst/>
              <a:ahLst/>
              <a:cxnLst/>
              <a:rect l="l" t="t" r="r" b="b"/>
              <a:pathLst>
                <a:path w="5201" h="17925" fill="none" extrusionOk="0">
                  <a:moveTo>
                    <a:pt x="1" y="0"/>
                  </a:moveTo>
                  <a:lnTo>
                    <a:pt x="5201" y="17924"/>
                  </a:lnTo>
                </a:path>
              </a:pathLst>
            </a:custGeom>
            <a:noFill/>
            <a:ln w="25350" cap="flat" cmpd="sng">
              <a:solidFill>
                <a:schemeClr val="l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60"/>
            <p:cNvSpPr/>
            <p:nvPr/>
          </p:nvSpPr>
          <p:spPr>
            <a:xfrm>
              <a:off x="4689429" y="4293808"/>
              <a:ext cx="71175" cy="245300"/>
            </a:xfrm>
            <a:custGeom>
              <a:avLst/>
              <a:gdLst/>
              <a:ahLst/>
              <a:cxnLst/>
              <a:rect l="l" t="t" r="r" b="b"/>
              <a:pathLst>
                <a:path w="5201" h="17925" fill="none" extrusionOk="0">
                  <a:moveTo>
                    <a:pt x="1" y="0"/>
                  </a:moveTo>
                  <a:lnTo>
                    <a:pt x="5201" y="17924"/>
                  </a:lnTo>
                </a:path>
              </a:pathLst>
            </a:custGeom>
            <a:noFill/>
            <a:ln w="25350" cap="flat" cmpd="sng">
              <a:solidFill>
                <a:schemeClr val="l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60"/>
            <p:cNvSpPr/>
            <p:nvPr/>
          </p:nvSpPr>
          <p:spPr>
            <a:xfrm>
              <a:off x="4310660" y="3772715"/>
              <a:ext cx="484539" cy="441117"/>
            </a:xfrm>
            <a:custGeom>
              <a:avLst/>
              <a:gdLst/>
              <a:ahLst/>
              <a:cxnLst/>
              <a:rect l="l" t="t" r="r" b="b"/>
              <a:pathLst>
                <a:path w="35407" h="32234" extrusionOk="0">
                  <a:moveTo>
                    <a:pt x="941" y="0"/>
                  </a:moveTo>
                  <a:cubicBezTo>
                    <a:pt x="941" y="0"/>
                    <a:pt x="1" y="8501"/>
                    <a:pt x="5072" y="18016"/>
                  </a:cubicBezTo>
                  <a:cubicBezTo>
                    <a:pt x="5072" y="18016"/>
                    <a:pt x="7266" y="24950"/>
                    <a:pt x="4132" y="32234"/>
                  </a:cubicBezTo>
                  <a:lnTo>
                    <a:pt x="31294" y="32234"/>
                  </a:lnTo>
                  <a:cubicBezTo>
                    <a:pt x="28159" y="24950"/>
                    <a:pt x="30354" y="18016"/>
                    <a:pt x="30354" y="18016"/>
                  </a:cubicBezTo>
                  <a:cubicBezTo>
                    <a:pt x="35406" y="8501"/>
                    <a:pt x="34484" y="0"/>
                    <a:pt x="34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60"/>
            <p:cNvSpPr/>
            <p:nvPr/>
          </p:nvSpPr>
          <p:spPr>
            <a:xfrm>
              <a:off x="4435571" y="3772715"/>
              <a:ext cx="236980" cy="68657"/>
            </a:xfrm>
            <a:custGeom>
              <a:avLst/>
              <a:gdLst/>
              <a:ahLst/>
              <a:cxnLst/>
              <a:rect l="l" t="t" r="r" b="b"/>
              <a:pathLst>
                <a:path w="17317" h="5017" extrusionOk="0">
                  <a:moveTo>
                    <a:pt x="1" y="0"/>
                  </a:moveTo>
                  <a:lnTo>
                    <a:pt x="8778" y="5016"/>
                  </a:lnTo>
                  <a:lnTo>
                    <a:pt x="17316" y="0"/>
                  </a:ln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60"/>
            <p:cNvSpPr/>
            <p:nvPr/>
          </p:nvSpPr>
          <p:spPr>
            <a:xfrm>
              <a:off x="4070692" y="3944812"/>
              <a:ext cx="271288" cy="294183"/>
            </a:xfrm>
            <a:custGeom>
              <a:avLst/>
              <a:gdLst/>
              <a:ahLst/>
              <a:cxnLst/>
              <a:rect l="l" t="t" r="r" b="b"/>
              <a:pathLst>
                <a:path w="19824" h="21497" extrusionOk="0">
                  <a:moveTo>
                    <a:pt x="6325" y="1"/>
                  </a:moveTo>
                  <a:lnTo>
                    <a:pt x="1752" y="11618"/>
                  </a:lnTo>
                  <a:cubicBezTo>
                    <a:pt x="0" y="16099"/>
                    <a:pt x="3006" y="21004"/>
                    <a:pt x="7800" y="21465"/>
                  </a:cubicBezTo>
                  <a:cubicBezTo>
                    <a:pt x="8025" y="21486"/>
                    <a:pt x="8248" y="21496"/>
                    <a:pt x="8470" y="21496"/>
                  </a:cubicBezTo>
                  <a:cubicBezTo>
                    <a:pt x="11386" y="21496"/>
                    <a:pt x="14044" y="19726"/>
                    <a:pt x="15158" y="16984"/>
                  </a:cubicBezTo>
                  <a:lnTo>
                    <a:pt x="19823" y="5514"/>
                  </a:lnTo>
                  <a:lnTo>
                    <a:pt x="6325" y="1"/>
                  </a:ln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0"/>
            <p:cNvSpPr/>
            <p:nvPr/>
          </p:nvSpPr>
          <p:spPr>
            <a:xfrm>
              <a:off x="4157491" y="3772715"/>
              <a:ext cx="285178" cy="247572"/>
            </a:xfrm>
            <a:custGeom>
              <a:avLst/>
              <a:gdLst/>
              <a:ahLst/>
              <a:cxnLst/>
              <a:rect l="l" t="t" r="r" b="b"/>
              <a:pathLst>
                <a:path w="20839" h="18091" extrusionOk="0">
                  <a:moveTo>
                    <a:pt x="10235" y="0"/>
                  </a:moveTo>
                  <a:cubicBezTo>
                    <a:pt x="7045" y="0"/>
                    <a:pt x="4187" y="1937"/>
                    <a:pt x="3025" y="4905"/>
                  </a:cubicBezTo>
                  <a:lnTo>
                    <a:pt x="1" y="12595"/>
                  </a:lnTo>
                  <a:lnTo>
                    <a:pt x="13480" y="18090"/>
                  </a:lnTo>
                  <a:lnTo>
                    <a:pt x="208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60"/>
            <p:cNvSpPr/>
            <p:nvPr/>
          </p:nvSpPr>
          <p:spPr>
            <a:xfrm>
              <a:off x="4094160" y="4082218"/>
              <a:ext cx="535747" cy="156595"/>
            </a:xfrm>
            <a:custGeom>
              <a:avLst/>
              <a:gdLst/>
              <a:ahLst/>
              <a:cxnLst/>
              <a:rect l="l" t="t" r="r" b="b"/>
              <a:pathLst>
                <a:path w="39149" h="11443" extrusionOk="0">
                  <a:moveTo>
                    <a:pt x="12795" y="1"/>
                  </a:moveTo>
                  <a:cubicBezTo>
                    <a:pt x="9939" y="1"/>
                    <a:pt x="7111" y="362"/>
                    <a:pt x="4463" y="1245"/>
                  </a:cubicBezTo>
                  <a:cubicBezTo>
                    <a:pt x="2895" y="1761"/>
                    <a:pt x="1660" y="2978"/>
                    <a:pt x="1143" y="4546"/>
                  </a:cubicBezTo>
                  <a:cubicBezTo>
                    <a:pt x="0" y="7939"/>
                    <a:pt x="2508" y="11442"/>
                    <a:pt x="6104" y="11442"/>
                  </a:cubicBezTo>
                  <a:lnTo>
                    <a:pt x="36807" y="11442"/>
                  </a:lnTo>
                  <a:lnTo>
                    <a:pt x="39149" y="7367"/>
                  </a:lnTo>
                  <a:cubicBezTo>
                    <a:pt x="39149" y="7367"/>
                    <a:pt x="25689" y="1"/>
                    <a:pt x="12795" y="1"/>
                  </a:cubicBez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60"/>
            <p:cNvSpPr/>
            <p:nvPr/>
          </p:nvSpPr>
          <p:spPr>
            <a:xfrm>
              <a:off x="4491841" y="4082218"/>
              <a:ext cx="535761" cy="156595"/>
            </a:xfrm>
            <a:custGeom>
              <a:avLst/>
              <a:gdLst/>
              <a:ahLst/>
              <a:cxnLst/>
              <a:rect l="l" t="t" r="r" b="b"/>
              <a:pathLst>
                <a:path w="39150" h="11443" extrusionOk="0">
                  <a:moveTo>
                    <a:pt x="26355" y="1"/>
                  </a:moveTo>
                  <a:cubicBezTo>
                    <a:pt x="13460" y="1"/>
                    <a:pt x="1" y="7367"/>
                    <a:pt x="1" y="7367"/>
                  </a:cubicBezTo>
                  <a:lnTo>
                    <a:pt x="2343" y="11442"/>
                  </a:lnTo>
                  <a:lnTo>
                    <a:pt x="33046" y="11442"/>
                  </a:lnTo>
                  <a:cubicBezTo>
                    <a:pt x="36642" y="11442"/>
                    <a:pt x="39150" y="7939"/>
                    <a:pt x="38006" y="4546"/>
                  </a:cubicBezTo>
                  <a:cubicBezTo>
                    <a:pt x="37490" y="2978"/>
                    <a:pt x="36255" y="1761"/>
                    <a:pt x="34687" y="1245"/>
                  </a:cubicBezTo>
                  <a:cubicBezTo>
                    <a:pt x="32039" y="362"/>
                    <a:pt x="29211" y="1"/>
                    <a:pt x="26355" y="1"/>
                  </a:cubicBez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60"/>
            <p:cNvSpPr/>
            <p:nvPr/>
          </p:nvSpPr>
          <p:spPr>
            <a:xfrm>
              <a:off x="4781032" y="3944812"/>
              <a:ext cx="271548" cy="294183"/>
            </a:xfrm>
            <a:custGeom>
              <a:avLst/>
              <a:gdLst/>
              <a:ahLst/>
              <a:cxnLst/>
              <a:rect l="l" t="t" r="r" b="b"/>
              <a:pathLst>
                <a:path w="19843" h="21497" extrusionOk="0">
                  <a:moveTo>
                    <a:pt x="13499" y="1"/>
                  </a:moveTo>
                  <a:lnTo>
                    <a:pt x="1" y="5514"/>
                  </a:lnTo>
                  <a:lnTo>
                    <a:pt x="4666" y="16984"/>
                  </a:lnTo>
                  <a:cubicBezTo>
                    <a:pt x="5780" y="19726"/>
                    <a:pt x="8454" y="21496"/>
                    <a:pt x="11372" y="21496"/>
                  </a:cubicBezTo>
                  <a:cubicBezTo>
                    <a:pt x="11594" y="21496"/>
                    <a:pt x="11818" y="21486"/>
                    <a:pt x="12042" y="21465"/>
                  </a:cubicBezTo>
                  <a:cubicBezTo>
                    <a:pt x="16818" y="21004"/>
                    <a:pt x="19842" y="16099"/>
                    <a:pt x="18072" y="11618"/>
                  </a:cubicBezTo>
                  <a:lnTo>
                    <a:pt x="13499" y="1"/>
                  </a:ln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60"/>
            <p:cNvSpPr/>
            <p:nvPr/>
          </p:nvSpPr>
          <p:spPr>
            <a:xfrm>
              <a:off x="4680343" y="3772715"/>
              <a:ext cx="285424" cy="247572"/>
            </a:xfrm>
            <a:custGeom>
              <a:avLst/>
              <a:gdLst/>
              <a:ahLst/>
              <a:cxnLst/>
              <a:rect l="l" t="t" r="r" b="b"/>
              <a:pathLst>
                <a:path w="20857" h="18091" extrusionOk="0">
                  <a:moveTo>
                    <a:pt x="1" y="0"/>
                  </a:moveTo>
                  <a:lnTo>
                    <a:pt x="7359" y="18090"/>
                  </a:lnTo>
                  <a:lnTo>
                    <a:pt x="20857" y="12595"/>
                  </a:lnTo>
                  <a:lnTo>
                    <a:pt x="17833" y="4905"/>
                  </a:lnTo>
                  <a:cubicBezTo>
                    <a:pt x="16652" y="1937"/>
                    <a:pt x="13794" y="0"/>
                    <a:pt x="106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60"/>
            <p:cNvSpPr/>
            <p:nvPr/>
          </p:nvSpPr>
          <p:spPr>
            <a:xfrm>
              <a:off x="4241773" y="4210538"/>
              <a:ext cx="631650" cy="31051"/>
            </a:xfrm>
            <a:custGeom>
              <a:avLst/>
              <a:gdLst/>
              <a:ahLst/>
              <a:cxnLst/>
              <a:rect l="l" t="t" r="r" b="b"/>
              <a:pathLst>
                <a:path w="46157" h="2269" extrusionOk="0">
                  <a:moveTo>
                    <a:pt x="1" y="0"/>
                  </a:moveTo>
                  <a:lnTo>
                    <a:pt x="1" y="2268"/>
                  </a:lnTo>
                  <a:lnTo>
                    <a:pt x="46157" y="2268"/>
                  </a:lnTo>
                  <a:lnTo>
                    <a:pt x="4615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60"/>
            <p:cNvSpPr/>
            <p:nvPr/>
          </p:nvSpPr>
          <p:spPr>
            <a:xfrm>
              <a:off x="4275847" y="3880974"/>
              <a:ext cx="563514" cy="360622"/>
            </a:xfrm>
            <a:custGeom>
              <a:avLst/>
              <a:gdLst/>
              <a:ahLst/>
              <a:cxnLst/>
              <a:rect l="l" t="t" r="r" b="b"/>
              <a:pathLst>
                <a:path w="41178" h="26352" extrusionOk="0">
                  <a:moveTo>
                    <a:pt x="1660" y="0"/>
                  </a:moveTo>
                  <a:cubicBezTo>
                    <a:pt x="738" y="0"/>
                    <a:pt x="0" y="738"/>
                    <a:pt x="0" y="1641"/>
                  </a:cubicBezTo>
                  <a:lnTo>
                    <a:pt x="0" y="26351"/>
                  </a:lnTo>
                  <a:lnTo>
                    <a:pt x="41177" y="26351"/>
                  </a:lnTo>
                  <a:lnTo>
                    <a:pt x="41177" y="1641"/>
                  </a:lnTo>
                  <a:cubicBezTo>
                    <a:pt x="41177" y="738"/>
                    <a:pt x="40440" y="0"/>
                    <a:pt x="39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60"/>
            <p:cNvSpPr/>
            <p:nvPr/>
          </p:nvSpPr>
          <p:spPr>
            <a:xfrm>
              <a:off x="4519606" y="4035663"/>
              <a:ext cx="74705" cy="74445"/>
            </a:xfrm>
            <a:custGeom>
              <a:avLst/>
              <a:gdLst/>
              <a:ahLst/>
              <a:cxnLst/>
              <a:rect l="l" t="t" r="r" b="b"/>
              <a:pathLst>
                <a:path w="5459" h="5440" extrusionOk="0">
                  <a:moveTo>
                    <a:pt x="2730" y="0"/>
                  </a:moveTo>
                  <a:cubicBezTo>
                    <a:pt x="1217" y="0"/>
                    <a:pt x="0" y="1217"/>
                    <a:pt x="0" y="2711"/>
                  </a:cubicBezTo>
                  <a:cubicBezTo>
                    <a:pt x="0" y="4223"/>
                    <a:pt x="1217" y="5440"/>
                    <a:pt x="2730" y="5440"/>
                  </a:cubicBezTo>
                  <a:cubicBezTo>
                    <a:pt x="4242" y="5440"/>
                    <a:pt x="5459" y="4223"/>
                    <a:pt x="5459" y="2711"/>
                  </a:cubicBezTo>
                  <a:cubicBezTo>
                    <a:pt x="5459" y="1217"/>
                    <a:pt x="4242" y="0"/>
                    <a:pt x="2730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60"/>
            <p:cNvSpPr/>
            <p:nvPr/>
          </p:nvSpPr>
          <p:spPr>
            <a:xfrm>
              <a:off x="4500175" y="3663705"/>
              <a:ext cx="103731" cy="125175"/>
            </a:xfrm>
            <a:custGeom>
              <a:avLst/>
              <a:gdLst/>
              <a:ahLst/>
              <a:cxnLst/>
              <a:rect l="l" t="t" r="r" b="b"/>
              <a:pathLst>
                <a:path w="7580" h="9147" extrusionOk="0">
                  <a:moveTo>
                    <a:pt x="1" y="0"/>
                  </a:moveTo>
                  <a:lnTo>
                    <a:pt x="1" y="9147"/>
                  </a:lnTo>
                  <a:lnTo>
                    <a:pt x="7579" y="9147"/>
                  </a:lnTo>
                  <a:lnTo>
                    <a:pt x="7579" y="0"/>
                  </a:ln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60"/>
            <p:cNvSpPr/>
            <p:nvPr/>
          </p:nvSpPr>
          <p:spPr>
            <a:xfrm>
              <a:off x="4500175" y="3648556"/>
              <a:ext cx="103731" cy="94904"/>
            </a:xfrm>
            <a:custGeom>
              <a:avLst/>
              <a:gdLst/>
              <a:ahLst/>
              <a:cxnLst/>
              <a:rect l="l" t="t" r="r" b="b"/>
              <a:pathLst>
                <a:path w="7580" h="6935" extrusionOk="0">
                  <a:moveTo>
                    <a:pt x="7579" y="1"/>
                  </a:moveTo>
                  <a:lnTo>
                    <a:pt x="1" y="2638"/>
                  </a:lnTo>
                  <a:lnTo>
                    <a:pt x="7579" y="6934"/>
                  </a:lnTo>
                  <a:lnTo>
                    <a:pt x="7579" y="1"/>
                  </a:lnTo>
                  <a:close/>
                </a:path>
              </a:pathLst>
            </a:custGeom>
            <a:solidFill>
              <a:srgbClr val="EE8D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60"/>
            <p:cNvSpPr/>
            <p:nvPr/>
          </p:nvSpPr>
          <p:spPr>
            <a:xfrm>
              <a:off x="4327574" y="3286956"/>
              <a:ext cx="447179" cy="355573"/>
            </a:xfrm>
            <a:custGeom>
              <a:avLst/>
              <a:gdLst/>
              <a:ahLst/>
              <a:cxnLst/>
              <a:rect l="l" t="t" r="r" b="b"/>
              <a:pathLst>
                <a:path w="32677" h="25983" extrusionOk="0">
                  <a:moveTo>
                    <a:pt x="16338" y="0"/>
                  </a:moveTo>
                  <a:cubicBezTo>
                    <a:pt x="7303" y="0"/>
                    <a:pt x="0" y="5809"/>
                    <a:pt x="0" y="13000"/>
                  </a:cubicBezTo>
                  <a:cubicBezTo>
                    <a:pt x="0" y="20174"/>
                    <a:pt x="7303" y="25982"/>
                    <a:pt x="16338" y="25982"/>
                  </a:cubicBezTo>
                  <a:cubicBezTo>
                    <a:pt x="25356" y="25982"/>
                    <a:pt x="32676" y="20174"/>
                    <a:pt x="32676" y="13000"/>
                  </a:cubicBezTo>
                  <a:cubicBezTo>
                    <a:pt x="32676" y="5809"/>
                    <a:pt x="25356" y="0"/>
                    <a:pt x="16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60"/>
            <p:cNvSpPr/>
            <p:nvPr/>
          </p:nvSpPr>
          <p:spPr>
            <a:xfrm>
              <a:off x="4317475" y="3325971"/>
              <a:ext cx="456526" cy="362484"/>
            </a:xfrm>
            <a:custGeom>
              <a:avLst/>
              <a:gdLst/>
              <a:ahLst/>
              <a:cxnLst/>
              <a:rect l="l" t="t" r="r" b="b"/>
              <a:pathLst>
                <a:path w="33360" h="26488" extrusionOk="0">
                  <a:moveTo>
                    <a:pt x="18059" y="0"/>
                  </a:moveTo>
                  <a:cubicBezTo>
                    <a:pt x="17656" y="0"/>
                    <a:pt x="17243" y="9"/>
                    <a:pt x="16818" y="26"/>
                  </a:cubicBezTo>
                  <a:cubicBezTo>
                    <a:pt x="3763" y="524"/>
                    <a:pt x="1550" y="8803"/>
                    <a:pt x="1550" y="8803"/>
                  </a:cubicBezTo>
                  <a:cubicBezTo>
                    <a:pt x="1550" y="8803"/>
                    <a:pt x="1" y="26487"/>
                    <a:pt x="16781" y="26487"/>
                  </a:cubicBezTo>
                  <a:cubicBezTo>
                    <a:pt x="29560" y="26487"/>
                    <a:pt x="32400" y="17581"/>
                    <a:pt x="32990" y="12159"/>
                  </a:cubicBezTo>
                  <a:cubicBezTo>
                    <a:pt x="33359" y="8637"/>
                    <a:pt x="31902" y="5170"/>
                    <a:pt x="29044" y="3068"/>
                  </a:cubicBezTo>
                  <a:cubicBezTo>
                    <a:pt x="26783" y="1407"/>
                    <a:pt x="23314" y="0"/>
                    <a:pt x="18059" y="0"/>
                  </a:cubicBez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60"/>
            <p:cNvSpPr/>
            <p:nvPr/>
          </p:nvSpPr>
          <p:spPr>
            <a:xfrm>
              <a:off x="4319747" y="3322030"/>
              <a:ext cx="240251" cy="167571"/>
            </a:xfrm>
            <a:custGeom>
              <a:avLst/>
              <a:gdLst/>
              <a:ahLst/>
              <a:cxnLst/>
              <a:rect l="l" t="t" r="r" b="b"/>
              <a:pathLst>
                <a:path w="17556" h="12245" extrusionOk="0">
                  <a:moveTo>
                    <a:pt x="14647" y="0"/>
                  </a:moveTo>
                  <a:cubicBezTo>
                    <a:pt x="12046" y="0"/>
                    <a:pt x="8138" y="448"/>
                    <a:pt x="4777" y="2674"/>
                  </a:cubicBezTo>
                  <a:cubicBezTo>
                    <a:pt x="1" y="5809"/>
                    <a:pt x="1328" y="12244"/>
                    <a:pt x="1328" y="12244"/>
                  </a:cubicBezTo>
                  <a:cubicBezTo>
                    <a:pt x="1328" y="12244"/>
                    <a:pt x="14200" y="10659"/>
                    <a:pt x="17556" y="203"/>
                  </a:cubicBezTo>
                  <a:cubicBezTo>
                    <a:pt x="17556" y="203"/>
                    <a:pt x="16397" y="0"/>
                    <a:pt x="146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60"/>
            <p:cNvSpPr/>
            <p:nvPr/>
          </p:nvSpPr>
          <p:spPr>
            <a:xfrm>
              <a:off x="4541816" y="3320976"/>
              <a:ext cx="241003" cy="161809"/>
            </a:xfrm>
            <a:custGeom>
              <a:avLst/>
              <a:gdLst/>
              <a:ahLst/>
              <a:cxnLst/>
              <a:rect l="l" t="t" r="r" b="b"/>
              <a:pathLst>
                <a:path w="17611" h="11824" extrusionOk="0">
                  <a:moveTo>
                    <a:pt x="2990" y="1"/>
                  </a:moveTo>
                  <a:cubicBezTo>
                    <a:pt x="1182" y="1"/>
                    <a:pt x="0" y="243"/>
                    <a:pt x="0" y="243"/>
                  </a:cubicBezTo>
                  <a:cubicBezTo>
                    <a:pt x="2029" y="11049"/>
                    <a:pt x="16725" y="11824"/>
                    <a:pt x="16725" y="11824"/>
                  </a:cubicBezTo>
                  <a:cubicBezTo>
                    <a:pt x="16725" y="11824"/>
                    <a:pt x="17611" y="5628"/>
                    <a:pt x="12189" y="2401"/>
                  </a:cubicBezTo>
                  <a:cubicBezTo>
                    <a:pt x="8880" y="426"/>
                    <a:pt x="5385" y="1"/>
                    <a:pt x="29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60"/>
            <p:cNvSpPr/>
            <p:nvPr/>
          </p:nvSpPr>
          <p:spPr>
            <a:xfrm>
              <a:off x="4260699" y="3478225"/>
              <a:ext cx="113324" cy="103485"/>
            </a:xfrm>
            <a:custGeom>
              <a:avLst/>
              <a:gdLst/>
              <a:ahLst/>
              <a:cxnLst/>
              <a:rect l="l" t="t" r="r" b="b"/>
              <a:pathLst>
                <a:path w="8281" h="7562" extrusionOk="0">
                  <a:moveTo>
                    <a:pt x="4131" y="1"/>
                  </a:moveTo>
                  <a:cubicBezTo>
                    <a:pt x="1845" y="1"/>
                    <a:pt x="1" y="1697"/>
                    <a:pt x="1" y="3781"/>
                  </a:cubicBezTo>
                  <a:cubicBezTo>
                    <a:pt x="1" y="5865"/>
                    <a:pt x="1845" y="7561"/>
                    <a:pt x="4131" y="7561"/>
                  </a:cubicBezTo>
                  <a:cubicBezTo>
                    <a:pt x="6436" y="7561"/>
                    <a:pt x="8280" y="5865"/>
                    <a:pt x="8280" y="3781"/>
                  </a:cubicBezTo>
                  <a:cubicBezTo>
                    <a:pt x="8280" y="1697"/>
                    <a:pt x="6436" y="1"/>
                    <a:pt x="4131" y="1"/>
                  </a:cubicBez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60"/>
            <p:cNvSpPr/>
            <p:nvPr/>
          </p:nvSpPr>
          <p:spPr>
            <a:xfrm>
              <a:off x="4295279" y="3509015"/>
              <a:ext cx="35088" cy="43162"/>
            </a:xfrm>
            <a:custGeom>
              <a:avLst/>
              <a:gdLst/>
              <a:ahLst/>
              <a:cxnLst/>
              <a:rect l="l" t="t" r="r" b="b"/>
              <a:pathLst>
                <a:path w="2564" h="3154" fill="none" extrusionOk="0">
                  <a:moveTo>
                    <a:pt x="0" y="701"/>
                  </a:moveTo>
                  <a:cubicBezTo>
                    <a:pt x="0" y="701"/>
                    <a:pt x="2434" y="0"/>
                    <a:pt x="2563" y="3154"/>
                  </a:cubicBezTo>
                </a:path>
              </a:pathLst>
            </a:custGeom>
            <a:noFill/>
            <a:ln w="5525" cap="rnd" cmpd="sng">
              <a:solidFill>
                <a:srgbClr val="EE8D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60"/>
            <p:cNvSpPr/>
            <p:nvPr/>
          </p:nvSpPr>
          <p:spPr>
            <a:xfrm>
              <a:off x="4735107" y="3478225"/>
              <a:ext cx="113570" cy="103485"/>
            </a:xfrm>
            <a:custGeom>
              <a:avLst/>
              <a:gdLst/>
              <a:ahLst/>
              <a:cxnLst/>
              <a:rect l="l" t="t" r="r" b="b"/>
              <a:pathLst>
                <a:path w="8299" h="7562" extrusionOk="0">
                  <a:moveTo>
                    <a:pt x="4149" y="1"/>
                  </a:moveTo>
                  <a:cubicBezTo>
                    <a:pt x="1863" y="1"/>
                    <a:pt x="0" y="1697"/>
                    <a:pt x="0" y="3781"/>
                  </a:cubicBezTo>
                  <a:cubicBezTo>
                    <a:pt x="0" y="5865"/>
                    <a:pt x="1863" y="7561"/>
                    <a:pt x="4149" y="7561"/>
                  </a:cubicBezTo>
                  <a:cubicBezTo>
                    <a:pt x="6436" y="7561"/>
                    <a:pt x="8298" y="5865"/>
                    <a:pt x="8298" y="3781"/>
                  </a:cubicBezTo>
                  <a:cubicBezTo>
                    <a:pt x="8298" y="1697"/>
                    <a:pt x="6436" y="1"/>
                    <a:pt x="4149" y="1"/>
                  </a:cubicBez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60"/>
            <p:cNvSpPr/>
            <p:nvPr/>
          </p:nvSpPr>
          <p:spPr>
            <a:xfrm>
              <a:off x="4774724" y="3505484"/>
              <a:ext cx="38112" cy="43162"/>
            </a:xfrm>
            <a:custGeom>
              <a:avLst/>
              <a:gdLst/>
              <a:ahLst/>
              <a:cxnLst/>
              <a:rect l="l" t="t" r="r" b="b"/>
              <a:pathLst>
                <a:path w="2785" h="3154" fill="none" extrusionOk="0">
                  <a:moveTo>
                    <a:pt x="2785" y="701"/>
                  </a:moveTo>
                  <a:cubicBezTo>
                    <a:pt x="2785" y="701"/>
                    <a:pt x="148" y="0"/>
                    <a:pt x="0" y="3153"/>
                  </a:cubicBezTo>
                </a:path>
              </a:pathLst>
            </a:custGeom>
            <a:noFill/>
            <a:ln w="6000" cap="rnd" cmpd="sng">
              <a:solidFill>
                <a:srgbClr val="EE8D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60"/>
            <p:cNvSpPr/>
            <p:nvPr/>
          </p:nvSpPr>
          <p:spPr>
            <a:xfrm>
              <a:off x="4328080" y="3462830"/>
              <a:ext cx="40384" cy="54274"/>
            </a:xfrm>
            <a:custGeom>
              <a:avLst/>
              <a:gdLst/>
              <a:ahLst/>
              <a:cxnLst/>
              <a:rect l="l" t="t" r="r" b="b"/>
              <a:pathLst>
                <a:path w="2951" h="3966" extrusionOk="0">
                  <a:moveTo>
                    <a:pt x="2951" y="1"/>
                  </a:moveTo>
                  <a:lnTo>
                    <a:pt x="0" y="1199"/>
                  </a:lnTo>
                  <a:lnTo>
                    <a:pt x="1586" y="3965"/>
                  </a:lnTo>
                  <a:lnTo>
                    <a:pt x="29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60"/>
            <p:cNvSpPr/>
            <p:nvPr/>
          </p:nvSpPr>
          <p:spPr>
            <a:xfrm>
              <a:off x="4724502" y="3464855"/>
              <a:ext cx="49484" cy="52249"/>
            </a:xfrm>
            <a:custGeom>
              <a:avLst/>
              <a:gdLst/>
              <a:ahLst/>
              <a:cxnLst/>
              <a:rect l="l" t="t" r="r" b="b"/>
              <a:pathLst>
                <a:path w="3616" h="3818" extrusionOk="0">
                  <a:moveTo>
                    <a:pt x="1" y="0"/>
                  </a:moveTo>
                  <a:lnTo>
                    <a:pt x="2048" y="3817"/>
                  </a:lnTo>
                  <a:lnTo>
                    <a:pt x="3615" y="1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60"/>
            <p:cNvSpPr/>
            <p:nvPr/>
          </p:nvSpPr>
          <p:spPr>
            <a:xfrm>
              <a:off x="4411103" y="3514749"/>
              <a:ext cx="97162" cy="57572"/>
            </a:xfrm>
            <a:custGeom>
              <a:avLst/>
              <a:gdLst/>
              <a:ahLst/>
              <a:cxnLst/>
              <a:rect l="l" t="t" r="r" b="b"/>
              <a:pathLst>
                <a:path w="7100" h="4207" extrusionOk="0">
                  <a:moveTo>
                    <a:pt x="3273" y="1"/>
                  </a:moveTo>
                  <a:cubicBezTo>
                    <a:pt x="1318" y="1"/>
                    <a:pt x="0" y="1333"/>
                    <a:pt x="0" y="1333"/>
                  </a:cubicBezTo>
                  <a:cubicBezTo>
                    <a:pt x="0" y="1333"/>
                    <a:pt x="314" y="3528"/>
                    <a:pt x="3190" y="4081"/>
                  </a:cubicBezTo>
                  <a:cubicBezTo>
                    <a:pt x="3652" y="4169"/>
                    <a:pt x="4066" y="4206"/>
                    <a:pt x="4436" y="4206"/>
                  </a:cubicBezTo>
                  <a:cubicBezTo>
                    <a:pt x="6383" y="4206"/>
                    <a:pt x="7100" y="3177"/>
                    <a:pt x="7100" y="3177"/>
                  </a:cubicBezTo>
                  <a:cubicBezTo>
                    <a:pt x="7100" y="3177"/>
                    <a:pt x="6473" y="540"/>
                    <a:pt x="4094" y="79"/>
                  </a:cubicBezTo>
                  <a:cubicBezTo>
                    <a:pt x="3810" y="25"/>
                    <a:pt x="3536" y="1"/>
                    <a:pt x="3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60"/>
            <p:cNvSpPr/>
            <p:nvPr/>
          </p:nvSpPr>
          <p:spPr>
            <a:xfrm>
              <a:off x="4423720" y="3510219"/>
              <a:ext cx="71927" cy="66235"/>
            </a:xfrm>
            <a:custGeom>
              <a:avLst/>
              <a:gdLst/>
              <a:ahLst/>
              <a:cxnLst/>
              <a:rect l="l" t="t" r="r" b="b"/>
              <a:pathLst>
                <a:path w="5256" h="4840" extrusionOk="0">
                  <a:moveTo>
                    <a:pt x="2636" y="1"/>
                  </a:moveTo>
                  <a:cubicBezTo>
                    <a:pt x="1498" y="1"/>
                    <a:pt x="487" y="799"/>
                    <a:pt x="258" y="1959"/>
                  </a:cubicBezTo>
                  <a:cubicBezTo>
                    <a:pt x="0" y="3287"/>
                    <a:pt x="867" y="4541"/>
                    <a:pt x="2176" y="4799"/>
                  </a:cubicBezTo>
                  <a:cubicBezTo>
                    <a:pt x="2325" y="4826"/>
                    <a:pt x="2474" y="4840"/>
                    <a:pt x="2621" y="4840"/>
                  </a:cubicBezTo>
                  <a:cubicBezTo>
                    <a:pt x="3762" y="4840"/>
                    <a:pt x="4785" y="4041"/>
                    <a:pt x="4997" y="2881"/>
                  </a:cubicBezTo>
                  <a:cubicBezTo>
                    <a:pt x="5256" y="1572"/>
                    <a:pt x="4389" y="300"/>
                    <a:pt x="3080" y="41"/>
                  </a:cubicBezTo>
                  <a:cubicBezTo>
                    <a:pt x="2931" y="14"/>
                    <a:pt x="2782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60"/>
            <p:cNvSpPr/>
            <p:nvPr/>
          </p:nvSpPr>
          <p:spPr>
            <a:xfrm>
              <a:off x="4582691" y="3514749"/>
              <a:ext cx="97162" cy="57572"/>
            </a:xfrm>
            <a:custGeom>
              <a:avLst/>
              <a:gdLst/>
              <a:ahLst/>
              <a:cxnLst/>
              <a:rect l="l" t="t" r="r" b="b"/>
              <a:pathLst>
                <a:path w="7100" h="4207" extrusionOk="0">
                  <a:moveTo>
                    <a:pt x="3822" y="1"/>
                  </a:moveTo>
                  <a:cubicBezTo>
                    <a:pt x="3561" y="1"/>
                    <a:pt x="3288" y="25"/>
                    <a:pt x="3006" y="79"/>
                  </a:cubicBezTo>
                  <a:cubicBezTo>
                    <a:pt x="627" y="540"/>
                    <a:pt x="0" y="3177"/>
                    <a:pt x="0" y="3177"/>
                  </a:cubicBezTo>
                  <a:cubicBezTo>
                    <a:pt x="0" y="3177"/>
                    <a:pt x="704" y="4206"/>
                    <a:pt x="2647" y="4206"/>
                  </a:cubicBezTo>
                  <a:cubicBezTo>
                    <a:pt x="3016" y="4206"/>
                    <a:pt x="3429" y="4169"/>
                    <a:pt x="3891" y="4081"/>
                  </a:cubicBezTo>
                  <a:cubicBezTo>
                    <a:pt x="6786" y="3528"/>
                    <a:pt x="7100" y="1333"/>
                    <a:pt x="7100" y="1333"/>
                  </a:cubicBezTo>
                  <a:cubicBezTo>
                    <a:pt x="7100" y="1333"/>
                    <a:pt x="5767" y="1"/>
                    <a:pt x="38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60"/>
            <p:cNvSpPr/>
            <p:nvPr/>
          </p:nvSpPr>
          <p:spPr>
            <a:xfrm>
              <a:off x="4595062" y="3510219"/>
              <a:ext cx="71927" cy="66235"/>
            </a:xfrm>
            <a:custGeom>
              <a:avLst/>
              <a:gdLst/>
              <a:ahLst/>
              <a:cxnLst/>
              <a:rect l="l" t="t" r="r" b="b"/>
              <a:pathLst>
                <a:path w="5256" h="4840" extrusionOk="0">
                  <a:moveTo>
                    <a:pt x="2621" y="1"/>
                  </a:moveTo>
                  <a:cubicBezTo>
                    <a:pt x="2474" y="1"/>
                    <a:pt x="2325" y="14"/>
                    <a:pt x="2176" y="41"/>
                  </a:cubicBezTo>
                  <a:cubicBezTo>
                    <a:pt x="867" y="300"/>
                    <a:pt x="0" y="1572"/>
                    <a:pt x="258" y="2881"/>
                  </a:cubicBezTo>
                  <a:cubicBezTo>
                    <a:pt x="487" y="4041"/>
                    <a:pt x="1498" y="4840"/>
                    <a:pt x="2636" y="4840"/>
                  </a:cubicBezTo>
                  <a:cubicBezTo>
                    <a:pt x="2782" y="4840"/>
                    <a:pt x="2930" y="4826"/>
                    <a:pt x="3080" y="4799"/>
                  </a:cubicBezTo>
                  <a:cubicBezTo>
                    <a:pt x="4407" y="4541"/>
                    <a:pt x="5256" y="3287"/>
                    <a:pt x="5016" y="1959"/>
                  </a:cubicBezTo>
                  <a:cubicBezTo>
                    <a:pt x="4787" y="799"/>
                    <a:pt x="3762" y="1"/>
                    <a:pt x="2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60"/>
            <p:cNvSpPr/>
            <p:nvPr/>
          </p:nvSpPr>
          <p:spPr>
            <a:xfrm>
              <a:off x="4543581" y="3596828"/>
              <a:ext cx="11865" cy="13890"/>
            </a:xfrm>
            <a:custGeom>
              <a:avLst/>
              <a:gdLst/>
              <a:ahLst/>
              <a:cxnLst/>
              <a:rect l="l" t="t" r="r" b="b"/>
              <a:pathLst>
                <a:path w="867" h="1015" fill="none" extrusionOk="0">
                  <a:moveTo>
                    <a:pt x="0" y="1"/>
                  </a:moveTo>
                  <a:lnTo>
                    <a:pt x="0" y="996"/>
                  </a:lnTo>
                  <a:lnTo>
                    <a:pt x="867" y="1015"/>
                  </a:lnTo>
                </a:path>
              </a:pathLst>
            </a:custGeom>
            <a:noFill/>
            <a:ln w="6000" cap="rnd" cmpd="sng">
              <a:solidFill>
                <a:srgbClr val="EE8D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60"/>
            <p:cNvSpPr/>
            <p:nvPr/>
          </p:nvSpPr>
          <p:spPr>
            <a:xfrm>
              <a:off x="4348265" y="3440633"/>
              <a:ext cx="191806" cy="191793"/>
            </a:xfrm>
            <a:custGeom>
              <a:avLst/>
              <a:gdLst/>
              <a:ahLst/>
              <a:cxnLst/>
              <a:rect l="l" t="t" r="r" b="b"/>
              <a:pathLst>
                <a:path w="14016" h="14015" fill="none" extrusionOk="0">
                  <a:moveTo>
                    <a:pt x="14015" y="7007"/>
                  </a:moveTo>
                  <a:cubicBezTo>
                    <a:pt x="14015" y="10880"/>
                    <a:pt x="10880" y="14015"/>
                    <a:pt x="7008" y="14015"/>
                  </a:cubicBezTo>
                  <a:cubicBezTo>
                    <a:pt x="3135" y="14015"/>
                    <a:pt x="0" y="10880"/>
                    <a:pt x="0" y="7007"/>
                  </a:cubicBezTo>
                  <a:cubicBezTo>
                    <a:pt x="0" y="3135"/>
                    <a:pt x="3135" y="0"/>
                    <a:pt x="7008" y="0"/>
                  </a:cubicBezTo>
                  <a:cubicBezTo>
                    <a:pt x="10880" y="0"/>
                    <a:pt x="14015" y="3135"/>
                    <a:pt x="14015" y="7007"/>
                  </a:cubicBezTo>
                  <a:close/>
                </a:path>
              </a:pathLst>
            </a:custGeom>
            <a:noFill/>
            <a:ln w="8300" cap="flat" cmpd="sng">
              <a:solidFill>
                <a:srgbClr val="FB4A0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60"/>
            <p:cNvSpPr/>
            <p:nvPr/>
          </p:nvSpPr>
          <p:spPr>
            <a:xfrm>
              <a:off x="4561740" y="3440633"/>
              <a:ext cx="191560" cy="191793"/>
            </a:xfrm>
            <a:custGeom>
              <a:avLst/>
              <a:gdLst/>
              <a:ahLst/>
              <a:cxnLst/>
              <a:rect l="l" t="t" r="r" b="b"/>
              <a:pathLst>
                <a:path w="13998" h="14015" fill="none" extrusionOk="0">
                  <a:moveTo>
                    <a:pt x="13997" y="7007"/>
                  </a:moveTo>
                  <a:cubicBezTo>
                    <a:pt x="13997" y="10880"/>
                    <a:pt x="10862" y="14015"/>
                    <a:pt x="7008" y="14015"/>
                  </a:cubicBezTo>
                  <a:cubicBezTo>
                    <a:pt x="3136" y="14015"/>
                    <a:pt x="1" y="10880"/>
                    <a:pt x="1" y="7007"/>
                  </a:cubicBezTo>
                  <a:cubicBezTo>
                    <a:pt x="1" y="3135"/>
                    <a:pt x="3136" y="0"/>
                    <a:pt x="7008" y="0"/>
                  </a:cubicBezTo>
                  <a:cubicBezTo>
                    <a:pt x="10862" y="0"/>
                    <a:pt x="13997" y="3135"/>
                    <a:pt x="13997" y="7007"/>
                  </a:cubicBezTo>
                  <a:close/>
                </a:path>
              </a:pathLst>
            </a:custGeom>
            <a:noFill/>
            <a:ln w="8300" cap="flat" cmpd="sng">
              <a:solidFill>
                <a:srgbClr val="FB4A0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60"/>
            <p:cNvSpPr/>
            <p:nvPr/>
          </p:nvSpPr>
          <p:spPr>
            <a:xfrm>
              <a:off x="4540051" y="3526682"/>
              <a:ext cx="21704" cy="9853"/>
            </a:xfrm>
            <a:custGeom>
              <a:avLst/>
              <a:gdLst/>
              <a:ahLst/>
              <a:cxnLst/>
              <a:rect l="l" t="t" r="r" b="b"/>
              <a:pathLst>
                <a:path w="1586" h="720" fill="none" extrusionOk="0">
                  <a:moveTo>
                    <a:pt x="0" y="719"/>
                  </a:moveTo>
                  <a:cubicBezTo>
                    <a:pt x="0" y="719"/>
                    <a:pt x="609" y="0"/>
                    <a:pt x="1586" y="719"/>
                  </a:cubicBezTo>
                </a:path>
              </a:pathLst>
            </a:custGeom>
            <a:noFill/>
            <a:ln w="8300" cap="flat" cmpd="sng">
              <a:solidFill>
                <a:srgbClr val="FB4A0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60"/>
            <p:cNvSpPr/>
            <p:nvPr/>
          </p:nvSpPr>
          <p:spPr>
            <a:xfrm>
              <a:off x="4414374" y="3463596"/>
              <a:ext cx="84052" cy="24482"/>
            </a:xfrm>
            <a:custGeom>
              <a:avLst/>
              <a:gdLst/>
              <a:ahLst/>
              <a:cxnLst/>
              <a:rect l="l" t="t" r="r" b="b"/>
              <a:pathLst>
                <a:path w="6142" h="1789" fill="none" extrusionOk="0">
                  <a:moveTo>
                    <a:pt x="1" y="1346"/>
                  </a:moveTo>
                  <a:cubicBezTo>
                    <a:pt x="1" y="1346"/>
                    <a:pt x="2896" y="0"/>
                    <a:pt x="6141" y="1789"/>
                  </a:cubicBezTo>
                </a:path>
              </a:pathLst>
            </a:custGeom>
            <a:solidFill>
              <a:schemeClr val="accent6"/>
            </a:solidFill>
            <a:ln w="11975" cap="flat" cmpd="sng">
              <a:solidFill>
                <a:schemeClr val="accent6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60"/>
            <p:cNvSpPr/>
            <p:nvPr/>
          </p:nvSpPr>
          <p:spPr>
            <a:xfrm>
              <a:off x="4600098" y="3463596"/>
              <a:ext cx="83792" cy="24482"/>
            </a:xfrm>
            <a:custGeom>
              <a:avLst/>
              <a:gdLst/>
              <a:ahLst/>
              <a:cxnLst/>
              <a:rect l="l" t="t" r="r" b="b"/>
              <a:pathLst>
                <a:path w="6123" h="1789" fill="none" extrusionOk="0">
                  <a:moveTo>
                    <a:pt x="6123" y="1346"/>
                  </a:moveTo>
                  <a:cubicBezTo>
                    <a:pt x="6123" y="1346"/>
                    <a:pt x="3228" y="0"/>
                    <a:pt x="1" y="1789"/>
                  </a:cubicBezTo>
                </a:path>
              </a:pathLst>
            </a:custGeom>
            <a:solidFill>
              <a:schemeClr val="accent6"/>
            </a:solidFill>
            <a:ln w="11975" cap="flat" cmpd="sng">
              <a:solidFill>
                <a:schemeClr val="accent6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60"/>
            <p:cNvSpPr/>
            <p:nvPr/>
          </p:nvSpPr>
          <p:spPr>
            <a:xfrm>
              <a:off x="4511779" y="3630643"/>
              <a:ext cx="73706" cy="18187"/>
            </a:xfrm>
            <a:custGeom>
              <a:avLst/>
              <a:gdLst/>
              <a:ahLst/>
              <a:cxnLst/>
              <a:rect l="l" t="t" r="r" b="b"/>
              <a:pathLst>
                <a:path w="5386" h="1329" fill="none" extrusionOk="0">
                  <a:moveTo>
                    <a:pt x="1" y="1"/>
                  </a:moveTo>
                  <a:cubicBezTo>
                    <a:pt x="1" y="1"/>
                    <a:pt x="2343" y="1328"/>
                    <a:pt x="5385" y="1"/>
                  </a:cubicBezTo>
                </a:path>
              </a:pathLst>
            </a:custGeom>
            <a:noFill/>
            <a:ln w="6000" cap="rnd" cmpd="sng">
              <a:solidFill>
                <a:srgbClr val="EE8D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1" name="Google Shape;1291;p60">
            <a:hlinkClick r:id="rId3" action="ppaction://hlinksldjump"/>
          </p:cNvPr>
          <p:cNvSpPr/>
          <p:nvPr/>
        </p:nvSpPr>
        <p:spPr>
          <a:xfrm>
            <a:off x="4131212" y="2654050"/>
            <a:ext cx="857337" cy="632928"/>
          </a:xfrm>
          <a:custGeom>
            <a:avLst/>
            <a:gdLst/>
            <a:ahLst/>
            <a:cxnLst/>
            <a:rect l="l" t="t" r="r" b="b"/>
            <a:pathLst>
              <a:path w="60164" h="44416" extrusionOk="0">
                <a:moveTo>
                  <a:pt x="6325" y="1"/>
                </a:moveTo>
                <a:cubicBezTo>
                  <a:pt x="2805" y="1"/>
                  <a:pt x="0" y="2860"/>
                  <a:pt x="0" y="6325"/>
                </a:cubicBezTo>
                <a:lnTo>
                  <a:pt x="0" y="32832"/>
                </a:lnTo>
                <a:cubicBezTo>
                  <a:pt x="0" y="36352"/>
                  <a:pt x="2805" y="39156"/>
                  <a:pt x="6325" y="39156"/>
                </a:cubicBezTo>
                <a:lnTo>
                  <a:pt x="25738" y="39156"/>
                </a:lnTo>
                <a:lnTo>
                  <a:pt x="28652" y="43556"/>
                </a:lnTo>
                <a:cubicBezTo>
                  <a:pt x="29033" y="44127"/>
                  <a:pt x="29655" y="44415"/>
                  <a:pt x="30273" y="44415"/>
                </a:cubicBezTo>
                <a:cubicBezTo>
                  <a:pt x="30906" y="44415"/>
                  <a:pt x="31535" y="44113"/>
                  <a:pt x="31897" y="43501"/>
                </a:cubicBezTo>
                <a:lnTo>
                  <a:pt x="34592" y="39156"/>
                </a:lnTo>
                <a:lnTo>
                  <a:pt x="53840" y="39156"/>
                </a:lnTo>
                <a:cubicBezTo>
                  <a:pt x="57304" y="39156"/>
                  <a:pt x="60164" y="36352"/>
                  <a:pt x="60164" y="32832"/>
                </a:cubicBezTo>
                <a:lnTo>
                  <a:pt x="60164" y="6325"/>
                </a:lnTo>
                <a:cubicBezTo>
                  <a:pt x="60164" y="2860"/>
                  <a:pt x="57304" y="1"/>
                  <a:pt x="53840" y="1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Start!</a:t>
            </a:r>
            <a:endParaRPr sz="1800"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7514751-16C1-4E0E-B7D9-774E74FD4BE3}"/>
              </a:ext>
            </a:extLst>
          </p:cNvPr>
          <p:cNvSpPr/>
          <p:nvPr/>
        </p:nvSpPr>
        <p:spPr>
          <a:xfrm>
            <a:off x="1257631" y="107728"/>
            <a:ext cx="6628738" cy="523220"/>
          </a:xfrm>
          <a:prstGeom prst="rect">
            <a:avLst/>
          </a:prstGeom>
          <a:solidFill>
            <a:srgbClr val="F3F3F3"/>
          </a:solidFill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TW" altLang="en-US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「數位學習精進方案」教師i</a:t>
            </a:r>
            <a:r>
              <a:rPr lang="en-US" altLang="zh-TW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</a:t>
            </a:r>
            <a:r>
              <a:rPr lang="zh-TW" altLang="en-US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ad教學應用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EAF40FF-C055-4299-9ACA-1C0588861A8D}"/>
              </a:ext>
            </a:extLst>
          </p:cNvPr>
          <p:cNvSpPr/>
          <p:nvPr/>
        </p:nvSpPr>
        <p:spPr>
          <a:xfrm>
            <a:off x="6150786" y="4005924"/>
            <a:ext cx="26468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講師：周祐民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6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Kahoot</a:t>
            </a:r>
            <a:r>
              <a:rPr lang="zh-TW" altLang="en-US" dirty="0"/>
              <a:t>介紹</a:t>
            </a:r>
            <a:r>
              <a:rPr lang="en-US" altLang="zh-TW" dirty="0"/>
              <a:t>(</a:t>
            </a:r>
            <a:r>
              <a:rPr lang="zh-TW" altLang="en-US" dirty="0"/>
              <a:t>老師端</a:t>
            </a:r>
            <a:r>
              <a:rPr lang="en-US" altLang="zh-TW" dirty="0"/>
              <a:t>)</a:t>
            </a:r>
            <a:endParaRPr dirty="0"/>
          </a:p>
        </p:txBody>
      </p:sp>
      <p:sp>
        <p:nvSpPr>
          <p:cNvPr id="1315" name="Google Shape;1315;p62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2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2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2">
            <a:hlinkClick r:id="rId3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2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0" name="Google Shape;1320;p62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1" name="Google Shape;1321;p6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2" name="Google Shape;1322;p6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3" name="Google Shape;1323;p6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6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5" name="Google Shape;1325;p62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1326" name="Google Shape;1326;p6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27" name="Google Shape;1327;p6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28" name="Google Shape;1328;p62">
            <a:hlinkClick r:id="rId5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E341553B-6829-4720-B353-1E5220979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166" y="1446392"/>
            <a:ext cx="6291668" cy="331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6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Kahoot</a:t>
            </a:r>
            <a:r>
              <a:rPr lang="zh-TW" altLang="en-US" dirty="0"/>
              <a:t>介紹</a:t>
            </a:r>
            <a:r>
              <a:rPr lang="en-US" altLang="zh-TW" dirty="0"/>
              <a:t>(</a:t>
            </a:r>
            <a:r>
              <a:rPr lang="zh-TW" altLang="en-US" dirty="0"/>
              <a:t>老師端</a:t>
            </a:r>
            <a:r>
              <a:rPr lang="en-US" altLang="zh-TW" dirty="0"/>
              <a:t>-</a:t>
            </a:r>
            <a:r>
              <a:rPr lang="zh-TW" altLang="en-US" dirty="0"/>
              <a:t>遊戲模式介紹</a:t>
            </a:r>
            <a:r>
              <a:rPr lang="en-US" altLang="zh-TW" dirty="0"/>
              <a:t>)</a:t>
            </a:r>
            <a:endParaRPr dirty="0"/>
          </a:p>
        </p:txBody>
      </p:sp>
      <p:sp>
        <p:nvSpPr>
          <p:cNvPr id="1315" name="Google Shape;1315;p62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2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2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2">
            <a:hlinkClick r:id="rId3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2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0" name="Google Shape;1320;p62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1" name="Google Shape;1321;p6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2" name="Google Shape;1322;p6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3" name="Google Shape;1323;p6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6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5" name="Google Shape;1325;p62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1326" name="Google Shape;1326;p6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27" name="Google Shape;1327;p6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28" name="Google Shape;1328;p62">
            <a:hlinkClick r:id="rId5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E341553B-6829-4720-B353-1E5220979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083" y="1582236"/>
            <a:ext cx="8603487" cy="25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6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Kahoot</a:t>
            </a:r>
            <a:r>
              <a:rPr lang="zh-TW" altLang="en-US" dirty="0"/>
              <a:t>介紹</a:t>
            </a:r>
            <a:r>
              <a:rPr lang="en-US" altLang="zh-TW" dirty="0"/>
              <a:t>(</a:t>
            </a:r>
            <a:r>
              <a:rPr lang="zh-TW" altLang="en-US" dirty="0"/>
              <a:t>老師端</a:t>
            </a:r>
            <a:r>
              <a:rPr lang="en-US" altLang="zh-TW" dirty="0"/>
              <a:t>-</a:t>
            </a:r>
            <a:r>
              <a:rPr lang="zh-TW" altLang="en-US" dirty="0"/>
              <a:t>遊戲模式介紹</a:t>
            </a:r>
            <a:r>
              <a:rPr lang="en-US" altLang="zh-TW" dirty="0"/>
              <a:t>)</a:t>
            </a:r>
            <a:endParaRPr dirty="0"/>
          </a:p>
        </p:txBody>
      </p:sp>
      <p:sp>
        <p:nvSpPr>
          <p:cNvPr id="1315" name="Google Shape;1315;p62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2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2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2">
            <a:hlinkClick r:id="rId3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2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0" name="Google Shape;1320;p62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1" name="Google Shape;1321;p6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2" name="Google Shape;1322;p6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3" name="Google Shape;1323;p6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6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5" name="Google Shape;1325;p62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1326" name="Google Shape;1326;p6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27" name="Google Shape;1327;p6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28" name="Google Shape;1328;p62">
            <a:hlinkClick r:id="rId5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E341553B-6829-4720-B353-1E5220979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205" y="1286475"/>
            <a:ext cx="7087590" cy="3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6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Kahoot</a:t>
            </a:r>
            <a:r>
              <a:rPr lang="zh-TW" altLang="en-US" dirty="0"/>
              <a:t>介紹</a:t>
            </a:r>
            <a:r>
              <a:rPr lang="en-US" altLang="zh-TW" dirty="0"/>
              <a:t>(</a:t>
            </a:r>
            <a:r>
              <a:rPr lang="zh-TW" altLang="en-US" dirty="0"/>
              <a:t>老師端</a:t>
            </a:r>
            <a:r>
              <a:rPr lang="en-US" altLang="zh-TW" dirty="0"/>
              <a:t>-</a:t>
            </a:r>
            <a:r>
              <a:rPr lang="zh-TW" altLang="en-US" dirty="0"/>
              <a:t>遊戲模式介紹</a:t>
            </a:r>
            <a:r>
              <a:rPr lang="en-US" altLang="zh-TW" dirty="0"/>
              <a:t>)</a:t>
            </a:r>
            <a:endParaRPr dirty="0"/>
          </a:p>
        </p:txBody>
      </p:sp>
      <p:sp>
        <p:nvSpPr>
          <p:cNvPr id="1315" name="Google Shape;1315;p62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2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2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2">
            <a:hlinkClick r:id="rId3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2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0" name="Google Shape;1320;p62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1" name="Google Shape;1321;p6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2" name="Google Shape;1322;p6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3" name="Google Shape;1323;p6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6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5" name="Google Shape;1325;p62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1326" name="Google Shape;1326;p6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27" name="Google Shape;1327;p6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28" name="Google Shape;1328;p62">
            <a:hlinkClick r:id="rId5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E341553B-6829-4720-B353-1E5220979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844" y="1160175"/>
            <a:ext cx="6730894" cy="242382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4FE4520A-BA04-4C21-8E53-50B5A8195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607" y="2616610"/>
            <a:ext cx="4951364" cy="242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7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6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Kahoot</a:t>
            </a:r>
            <a:r>
              <a:rPr lang="zh-TW" altLang="en-US" dirty="0"/>
              <a:t>介紹</a:t>
            </a:r>
            <a:r>
              <a:rPr lang="en-US" altLang="zh-TW" dirty="0"/>
              <a:t>(</a:t>
            </a:r>
            <a:r>
              <a:rPr lang="zh-TW" altLang="en-US" dirty="0"/>
              <a:t>老師端</a:t>
            </a:r>
            <a:r>
              <a:rPr lang="en-US" altLang="zh-TW" dirty="0"/>
              <a:t>-</a:t>
            </a:r>
            <a:r>
              <a:rPr lang="zh-TW" altLang="en-US" dirty="0"/>
              <a:t>遊戲模式介紹</a:t>
            </a:r>
            <a:r>
              <a:rPr lang="en-US" altLang="zh-TW" dirty="0"/>
              <a:t>)</a:t>
            </a:r>
            <a:endParaRPr dirty="0"/>
          </a:p>
        </p:txBody>
      </p:sp>
      <p:sp>
        <p:nvSpPr>
          <p:cNvPr id="1315" name="Google Shape;1315;p62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2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2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2">
            <a:hlinkClick r:id="rId3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2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0" name="Google Shape;1320;p62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1" name="Google Shape;1321;p6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2" name="Google Shape;1322;p6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3" name="Google Shape;1323;p6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6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5" name="Google Shape;1325;p62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1326" name="Google Shape;1326;p6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27" name="Google Shape;1327;p6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28" name="Google Shape;1328;p62">
            <a:hlinkClick r:id="rId5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E341553B-6829-4720-B353-1E5220979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054" y="1022491"/>
            <a:ext cx="5775143" cy="4017947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xmlns="" id="{993BA595-3ABE-4FAB-B829-46E51358BB82}"/>
              </a:ext>
            </a:extLst>
          </p:cNvPr>
          <p:cNvGrpSpPr/>
          <p:nvPr/>
        </p:nvGrpSpPr>
        <p:grpSpPr>
          <a:xfrm>
            <a:off x="114478" y="649888"/>
            <a:ext cx="5101956" cy="774409"/>
            <a:chOff x="114478" y="649888"/>
            <a:chExt cx="5101956" cy="774409"/>
          </a:xfrm>
        </p:grpSpPr>
        <p:cxnSp>
          <p:nvCxnSpPr>
            <p:cNvPr id="3" name="直線單箭頭接點 2">
              <a:extLst>
                <a:ext uri="{FF2B5EF4-FFF2-40B4-BE49-F238E27FC236}">
                  <a16:creationId xmlns:a16="http://schemas.microsoft.com/office/drawing/2014/main" xmlns="" id="{F21E75CC-AE2C-425F-918D-FA97A2213E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7276" y="1147607"/>
              <a:ext cx="2279399" cy="2457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xmlns="" id="{659AB591-88DD-4D97-843F-E7A654E557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3244" y="1393371"/>
              <a:ext cx="1783190" cy="309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星形: 六角 7">
              <a:extLst>
                <a:ext uri="{FF2B5EF4-FFF2-40B4-BE49-F238E27FC236}">
                  <a16:creationId xmlns:a16="http://schemas.microsoft.com/office/drawing/2014/main" xmlns="" id="{FDC81D9E-4F38-4721-8309-F24C05B911C9}"/>
                </a:ext>
              </a:extLst>
            </p:cNvPr>
            <p:cNvSpPr/>
            <p:nvPr/>
          </p:nvSpPr>
          <p:spPr>
            <a:xfrm>
              <a:off x="114478" y="649888"/>
              <a:ext cx="704002" cy="743483"/>
            </a:xfrm>
            <a:prstGeom prst="star6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$</a:t>
              </a:r>
              <a:endParaRPr lang="zh-TW" altLang="en-US" sz="2400" dirty="0"/>
            </a:p>
          </p:txBody>
        </p:sp>
      </p:grp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xmlns="" id="{B8D7BE81-9C66-4E04-BF21-ECC4EAC0EF05}"/>
              </a:ext>
            </a:extLst>
          </p:cNvPr>
          <p:cNvCxnSpPr/>
          <p:nvPr/>
        </p:nvCxnSpPr>
        <p:spPr>
          <a:xfrm flipH="1">
            <a:off x="1611086" y="2856411"/>
            <a:ext cx="9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群組 16">
            <a:extLst>
              <a:ext uri="{FF2B5EF4-FFF2-40B4-BE49-F238E27FC236}">
                <a16:creationId xmlns:a16="http://schemas.microsoft.com/office/drawing/2014/main" xmlns="" id="{255D2D87-61D2-47DA-A93D-03A9797535E9}"/>
              </a:ext>
            </a:extLst>
          </p:cNvPr>
          <p:cNvGrpSpPr/>
          <p:nvPr/>
        </p:nvGrpSpPr>
        <p:grpSpPr>
          <a:xfrm>
            <a:off x="200297" y="1147607"/>
            <a:ext cx="7274252" cy="2744541"/>
            <a:chOff x="200297" y="1147607"/>
            <a:chExt cx="7274252" cy="2744541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xmlns="" id="{67F8F29C-2FE6-422D-A79F-0B1BCE2BE2ED}"/>
                </a:ext>
              </a:extLst>
            </p:cNvPr>
            <p:cNvGrpSpPr/>
            <p:nvPr/>
          </p:nvGrpSpPr>
          <p:grpSpPr>
            <a:xfrm>
              <a:off x="1612006" y="1147607"/>
              <a:ext cx="5862543" cy="2744541"/>
              <a:chOff x="1612006" y="1147607"/>
              <a:chExt cx="5862543" cy="2744541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xmlns="" id="{D9363422-47C8-4DC1-AEE7-F3A5AEFB202E}"/>
                  </a:ext>
                </a:extLst>
              </p:cNvPr>
              <p:cNvSpPr/>
              <p:nvPr/>
            </p:nvSpPr>
            <p:spPr>
              <a:xfrm>
                <a:off x="5442856" y="1147607"/>
                <a:ext cx="2031693" cy="1421768"/>
              </a:xfrm>
              <a:prstGeom prst="rect">
                <a:avLst/>
              </a:pr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xmlns="" id="{6CDC7854-27F9-4D20-A014-C6C54073BF06}"/>
                  </a:ext>
                </a:extLst>
              </p:cNvPr>
              <p:cNvSpPr/>
              <p:nvPr/>
            </p:nvSpPr>
            <p:spPr>
              <a:xfrm>
                <a:off x="1612006" y="2470380"/>
                <a:ext cx="2031693" cy="1421768"/>
              </a:xfrm>
              <a:prstGeom prst="rect">
                <a:avLst/>
              </a:pr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xmlns="" id="{22467D37-7A2D-4B0A-AE36-677B295A4432}"/>
                </a:ext>
              </a:extLst>
            </p:cNvPr>
            <p:cNvCxnSpPr>
              <a:stCxn id="28" idx="1"/>
            </p:cNvCxnSpPr>
            <p:nvPr/>
          </p:nvCxnSpPr>
          <p:spPr>
            <a:xfrm flipH="1">
              <a:off x="1166949" y="3181264"/>
              <a:ext cx="445057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C5325A44-500A-44D3-BD17-3CE778607619}"/>
                </a:ext>
              </a:extLst>
            </p:cNvPr>
            <p:cNvSpPr/>
            <p:nvPr/>
          </p:nvSpPr>
          <p:spPr>
            <a:xfrm>
              <a:off x="200297" y="2916103"/>
              <a:ext cx="928604" cy="5303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分組模式</a:t>
              </a: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xmlns="" id="{25828C0A-D96C-4B85-A5AA-04F663979F83}"/>
              </a:ext>
            </a:extLst>
          </p:cNvPr>
          <p:cNvGrpSpPr/>
          <p:nvPr/>
        </p:nvGrpSpPr>
        <p:grpSpPr>
          <a:xfrm>
            <a:off x="3681747" y="2519877"/>
            <a:ext cx="2418867" cy="1986159"/>
            <a:chOff x="3681747" y="2519877"/>
            <a:chExt cx="2418867" cy="1986159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xmlns="" id="{3323828A-9F0C-460C-AE6D-7F9BC0413EC4}"/>
                </a:ext>
              </a:extLst>
            </p:cNvPr>
            <p:cNvSpPr/>
            <p:nvPr/>
          </p:nvSpPr>
          <p:spPr>
            <a:xfrm>
              <a:off x="3681747" y="2519877"/>
              <a:ext cx="1818022" cy="126269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xmlns="" id="{E253CF14-B368-4841-A00D-230B20891159}"/>
                </a:ext>
              </a:extLst>
            </p:cNvPr>
            <p:cNvCxnSpPr>
              <a:cxnSpLocks/>
              <a:stCxn id="18" idx="2"/>
              <a:endCxn id="24" idx="0"/>
            </p:cNvCxnSpPr>
            <p:nvPr/>
          </p:nvCxnSpPr>
          <p:spPr>
            <a:xfrm>
              <a:off x="4590758" y="3782572"/>
              <a:ext cx="800875" cy="14184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D2E4D69B-7580-45DE-8D56-19FDA625ACAD}"/>
                </a:ext>
              </a:extLst>
            </p:cNvPr>
            <p:cNvSpPr/>
            <p:nvPr/>
          </p:nvSpPr>
          <p:spPr>
            <a:xfrm>
              <a:off x="4682652" y="3924416"/>
              <a:ext cx="1417962" cy="5816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個人回答</a:t>
              </a:r>
              <a:r>
                <a:rPr lang="en-US" altLang="zh-TW" dirty="0"/>
                <a:t>-</a:t>
              </a:r>
              <a:r>
                <a:rPr lang="zh-TW" altLang="en-US" dirty="0"/>
                <a:t>競爭</a:t>
              </a: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xmlns="" id="{BE526779-725A-46CB-844E-EAD3C01099AA}"/>
              </a:ext>
            </a:extLst>
          </p:cNvPr>
          <p:cNvGrpSpPr/>
          <p:nvPr/>
        </p:nvGrpSpPr>
        <p:grpSpPr>
          <a:xfrm>
            <a:off x="1718803" y="2576073"/>
            <a:ext cx="7294568" cy="2457107"/>
            <a:chOff x="1718803" y="2576073"/>
            <a:chExt cx="7294568" cy="2457107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xmlns="" id="{B618D355-8F0E-47B1-9692-407380A8B63E}"/>
                </a:ext>
              </a:extLst>
            </p:cNvPr>
            <p:cNvGrpSpPr/>
            <p:nvPr/>
          </p:nvGrpSpPr>
          <p:grpSpPr>
            <a:xfrm>
              <a:off x="1718803" y="2576073"/>
              <a:ext cx="5670109" cy="2457107"/>
              <a:chOff x="1718803" y="2576073"/>
              <a:chExt cx="5670109" cy="245710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xmlns="" id="{A3E27F5B-FB68-4035-AC56-196ED6835BD0}"/>
                  </a:ext>
                </a:extLst>
              </p:cNvPr>
              <p:cNvSpPr/>
              <p:nvPr/>
            </p:nvSpPr>
            <p:spPr>
              <a:xfrm>
                <a:off x="5528492" y="2576073"/>
                <a:ext cx="1860420" cy="1157002"/>
              </a:xfrm>
              <a:prstGeom prst="rect">
                <a:avLst/>
              </a:prstGeom>
              <a:noFill/>
              <a:ln w="571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xmlns="" id="{9699B11F-4974-4C70-9306-C4B7530689D6}"/>
                  </a:ext>
                </a:extLst>
              </p:cNvPr>
              <p:cNvSpPr/>
              <p:nvPr/>
            </p:nvSpPr>
            <p:spPr>
              <a:xfrm>
                <a:off x="1718803" y="3876178"/>
                <a:ext cx="1860420" cy="1157002"/>
              </a:xfrm>
              <a:prstGeom prst="rect">
                <a:avLst/>
              </a:prstGeom>
              <a:noFill/>
              <a:ln w="571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xmlns="" id="{DB19477E-D0FF-4781-AF49-E82DD32E3D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2784" y="4461525"/>
              <a:ext cx="3786128" cy="37464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xmlns="" id="{57D7A8F7-610D-4FBD-914E-3C215F6A48F6}"/>
                </a:ext>
              </a:extLst>
            </p:cNvPr>
            <p:cNvCxnSpPr>
              <a:stCxn id="26" idx="3"/>
            </p:cNvCxnSpPr>
            <p:nvPr/>
          </p:nvCxnSpPr>
          <p:spPr>
            <a:xfrm>
              <a:off x="7388912" y="3154574"/>
              <a:ext cx="331722" cy="86007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xmlns="" id="{8CC52038-5F6A-43E0-836C-9FFF361430DD}"/>
                </a:ext>
              </a:extLst>
            </p:cNvPr>
            <p:cNvSpPr/>
            <p:nvPr/>
          </p:nvSpPr>
          <p:spPr>
            <a:xfrm>
              <a:off x="7425197" y="4014651"/>
              <a:ext cx="1588174" cy="48069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個人回答</a:t>
              </a:r>
              <a:r>
                <a:rPr lang="en-US" altLang="zh-TW" dirty="0"/>
                <a:t>-</a:t>
              </a:r>
              <a:r>
                <a:rPr lang="zh-TW" altLang="en-US" dirty="0"/>
                <a:t>合作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8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6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Kahoot</a:t>
            </a:r>
            <a:r>
              <a:rPr lang="zh-TW" altLang="en-US" dirty="0"/>
              <a:t>介紹</a:t>
            </a:r>
            <a:r>
              <a:rPr lang="en-US" altLang="zh-TW" dirty="0"/>
              <a:t>(</a:t>
            </a:r>
            <a:r>
              <a:rPr lang="zh-TW" altLang="en-US" dirty="0"/>
              <a:t>學生端</a:t>
            </a:r>
            <a:r>
              <a:rPr lang="en-US" altLang="zh-TW" dirty="0"/>
              <a:t>-</a:t>
            </a:r>
            <a:r>
              <a:rPr lang="zh-TW" altLang="en-US" dirty="0"/>
              <a:t>掃</a:t>
            </a:r>
            <a:r>
              <a:rPr lang="en-US" altLang="zh-TW" dirty="0" err="1"/>
              <a:t>QR</a:t>
            </a:r>
            <a:r>
              <a:rPr lang="en-US" altLang="zh-TW" dirty="0"/>
              <a:t> code)</a:t>
            </a:r>
            <a:endParaRPr dirty="0"/>
          </a:p>
        </p:txBody>
      </p:sp>
      <p:sp>
        <p:nvSpPr>
          <p:cNvPr id="1315" name="Google Shape;1315;p62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2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2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2">
            <a:hlinkClick r:id="rId3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2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0" name="Google Shape;1320;p62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1" name="Google Shape;1321;p6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2" name="Google Shape;1322;p6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3" name="Google Shape;1323;p6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6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5" name="Google Shape;1325;p62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1326" name="Google Shape;1326;p6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27" name="Google Shape;1327;p6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28" name="Google Shape;1328;p62">
            <a:hlinkClick r:id="rId5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3C419B5-CB0B-4160-978A-3FF9C08B67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34" r="10419"/>
          <a:stretch/>
        </p:blipFill>
        <p:spPr>
          <a:xfrm>
            <a:off x="73006" y="1133687"/>
            <a:ext cx="3732639" cy="370319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3076AB15-78B3-4B8F-8403-E528CA9D2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4643" y="1133686"/>
            <a:ext cx="2083049" cy="370319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B208F068-D2BE-4C2D-A8D0-6B35BBEDF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700" y="1133686"/>
            <a:ext cx="2083049" cy="3703198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xmlns="" id="{5D564C1C-F49B-4DEC-BB26-8F974D7A0009}"/>
              </a:ext>
            </a:extLst>
          </p:cNvPr>
          <p:cNvSpPr/>
          <p:nvPr/>
        </p:nvSpPr>
        <p:spPr>
          <a:xfrm>
            <a:off x="1107656" y="4564738"/>
            <a:ext cx="1663337" cy="544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教師機畫面</a:t>
            </a:r>
          </a:p>
        </p:txBody>
      </p:sp>
    </p:spTree>
    <p:extLst>
      <p:ext uri="{BB962C8B-B14F-4D97-AF65-F5344CB8AC3E}">
        <p14:creationId xmlns:p14="http://schemas.microsoft.com/office/powerpoint/2010/main" val="10986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6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Kahoot</a:t>
            </a:r>
            <a:r>
              <a:rPr lang="zh-TW" altLang="en-US" dirty="0"/>
              <a:t>介紹</a:t>
            </a:r>
            <a:r>
              <a:rPr lang="en-US" altLang="zh-TW" dirty="0"/>
              <a:t>(</a:t>
            </a:r>
            <a:r>
              <a:rPr lang="zh-TW" altLang="en-US" dirty="0"/>
              <a:t>學生端</a:t>
            </a:r>
            <a:r>
              <a:rPr lang="en-US" altLang="zh-TW" dirty="0"/>
              <a:t>-</a:t>
            </a:r>
            <a:r>
              <a:rPr lang="zh-TW" altLang="en-US" dirty="0"/>
              <a:t>輸代碼</a:t>
            </a:r>
            <a:r>
              <a:rPr lang="en-US" altLang="zh-TW" dirty="0"/>
              <a:t>)</a:t>
            </a:r>
            <a:endParaRPr dirty="0"/>
          </a:p>
        </p:txBody>
      </p:sp>
      <p:sp>
        <p:nvSpPr>
          <p:cNvPr id="1315" name="Google Shape;1315;p62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2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2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2">
            <a:hlinkClick r:id="rId3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2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0" name="Google Shape;1320;p62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1" name="Google Shape;1321;p6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2" name="Google Shape;1322;p6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3" name="Google Shape;1323;p6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6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5" name="Google Shape;1325;p62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1326" name="Google Shape;1326;p6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27" name="Google Shape;1327;p6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28" name="Google Shape;1328;p62">
            <a:hlinkClick r:id="rId5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E341553B-6829-4720-B353-1E5220979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425" y="1128088"/>
            <a:ext cx="2147679" cy="381809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3BF021C1-41D3-4975-A75E-E76F79414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897" y="1128088"/>
            <a:ext cx="2147679" cy="38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6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Kahoot</a:t>
            </a:r>
            <a:r>
              <a:rPr lang="zh-TW" altLang="en-US" dirty="0"/>
              <a:t>介紹</a:t>
            </a:r>
            <a:r>
              <a:rPr lang="en-US" altLang="zh-TW" dirty="0"/>
              <a:t>(</a:t>
            </a:r>
            <a:r>
              <a:rPr lang="zh-TW" altLang="en-US" dirty="0"/>
              <a:t>遊戲中</a:t>
            </a:r>
            <a:r>
              <a:rPr lang="en-US" altLang="zh-TW" dirty="0"/>
              <a:t>)</a:t>
            </a:r>
            <a:endParaRPr dirty="0"/>
          </a:p>
        </p:txBody>
      </p:sp>
      <p:sp>
        <p:nvSpPr>
          <p:cNvPr id="1315" name="Google Shape;1315;p62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2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2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2">
            <a:hlinkClick r:id="rId3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2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0" name="Google Shape;1320;p62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1" name="Google Shape;1321;p6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2" name="Google Shape;1322;p6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3" name="Google Shape;1323;p6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6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5" name="Google Shape;1325;p62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1326" name="Google Shape;1326;p6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27" name="Google Shape;1327;p6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28" name="Google Shape;1328;p62">
            <a:hlinkClick r:id="rId5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BF420FF6-ECBC-4A6B-BD4E-FDC7F928C14F}"/>
              </a:ext>
            </a:extLst>
          </p:cNvPr>
          <p:cNvGrpSpPr/>
          <p:nvPr/>
        </p:nvGrpSpPr>
        <p:grpSpPr>
          <a:xfrm>
            <a:off x="68108" y="1459670"/>
            <a:ext cx="5949515" cy="3139539"/>
            <a:chOff x="68108" y="1459670"/>
            <a:chExt cx="5949515" cy="3139539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xmlns="" id="{A3B912E0-20D6-46A0-9104-971285B9E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08" y="1459670"/>
              <a:ext cx="5949515" cy="2556432"/>
            </a:xfrm>
            <a:prstGeom prst="rect">
              <a:avLst/>
            </a:prstGeom>
          </p:spPr>
        </p:pic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xmlns="" id="{1E6ABADA-2C14-47E5-BD13-AAD6B7286F43}"/>
                </a:ext>
              </a:extLst>
            </p:cNvPr>
            <p:cNvSpPr/>
            <p:nvPr/>
          </p:nvSpPr>
          <p:spPr>
            <a:xfrm>
              <a:off x="1969025" y="4085017"/>
              <a:ext cx="2147679" cy="5141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/>
                <a:t>老師機畫面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73285B9E-B052-4704-A58A-C4A6A61B379B}"/>
              </a:ext>
            </a:extLst>
          </p:cNvPr>
          <p:cNvGrpSpPr/>
          <p:nvPr/>
        </p:nvGrpSpPr>
        <p:grpSpPr>
          <a:xfrm>
            <a:off x="6276606" y="1062708"/>
            <a:ext cx="2147679" cy="3818096"/>
            <a:chOff x="6276606" y="1062708"/>
            <a:chExt cx="2147679" cy="3818096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xmlns="" id="{E341553B-6829-4720-B353-1E5220979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6606" y="1062708"/>
              <a:ext cx="2147679" cy="3818096"/>
            </a:xfrm>
            <a:prstGeom prst="rect">
              <a:avLst/>
            </a:prstGeom>
          </p:spPr>
        </p:pic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xmlns="" id="{538B6FCE-5C67-47A4-A52A-F91BB978B5BD}"/>
                </a:ext>
              </a:extLst>
            </p:cNvPr>
            <p:cNvSpPr/>
            <p:nvPr/>
          </p:nvSpPr>
          <p:spPr>
            <a:xfrm>
              <a:off x="6585639" y="4266814"/>
              <a:ext cx="1581921" cy="51419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/>
                <a:t>學生畫面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27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6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Kahoot</a:t>
            </a:r>
            <a:r>
              <a:rPr lang="zh-TW" altLang="en-US" dirty="0"/>
              <a:t>介紹</a:t>
            </a:r>
            <a:r>
              <a:rPr lang="en-US" altLang="zh-TW" dirty="0"/>
              <a:t>(</a:t>
            </a:r>
            <a:r>
              <a:rPr lang="zh-TW" altLang="en-US" dirty="0"/>
              <a:t>遊戲中</a:t>
            </a:r>
            <a:r>
              <a:rPr lang="en-US" altLang="zh-TW" dirty="0"/>
              <a:t>)</a:t>
            </a:r>
            <a:endParaRPr dirty="0"/>
          </a:p>
        </p:txBody>
      </p:sp>
      <p:sp>
        <p:nvSpPr>
          <p:cNvPr id="1315" name="Google Shape;1315;p62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2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2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2">
            <a:hlinkClick r:id="rId3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2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0" name="Google Shape;1320;p62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1" name="Google Shape;1321;p6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2" name="Google Shape;1322;p6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3" name="Google Shape;1323;p6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6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5" name="Google Shape;1325;p62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1326" name="Google Shape;1326;p6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27" name="Google Shape;1327;p6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28" name="Google Shape;1328;p62">
            <a:hlinkClick r:id="rId5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E341553B-6829-4720-B353-1E5220979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5" y="1029498"/>
            <a:ext cx="2147679" cy="381809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xmlns="" id="{EA695734-C9BB-4CE0-872A-F90383FC7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685" y="1023293"/>
            <a:ext cx="2147679" cy="3818096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xmlns="" id="{0FEDFA12-AF26-4CD0-A0BF-C62AAD8762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910" y="1029498"/>
            <a:ext cx="2147679" cy="381809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xmlns="" id="{CD406AAB-65BD-4781-AE8F-98BF35C2BD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5350" y="1030300"/>
            <a:ext cx="2147679" cy="38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2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6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Kahoot</a:t>
            </a:r>
            <a:r>
              <a:rPr lang="zh-TW" altLang="en-US" dirty="0"/>
              <a:t>介紹</a:t>
            </a:r>
            <a:r>
              <a:rPr lang="en-US" altLang="zh-TW" dirty="0"/>
              <a:t>(</a:t>
            </a:r>
            <a:r>
              <a:rPr lang="zh-TW" altLang="en-US" dirty="0"/>
              <a:t>遊戲中</a:t>
            </a:r>
            <a:r>
              <a:rPr lang="en-US" altLang="zh-TW" dirty="0"/>
              <a:t>)</a:t>
            </a:r>
            <a:endParaRPr dirty="0"/>
          </a:p>
        </p:txBody>
      </p:sp>
      <p:sp>
        <p:nvSpPr>
          <p:cNvPr id="1315" name="Google Shape;1315;p62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2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2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2">
            <a:hlinkClick r:id="rId3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2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0" name="Google Shape;1320;p62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1" name="Google Shape;1321;p6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2" name="Google Shape;1322;p6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3" name="Google Shape;1323;p6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6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5" name="Google Shape;1325;p62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1326" name="Google Shape;1326;p6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27" name="Google Shape;1327;p6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28" name="Google Shape;1328;p62">
            <a:hlinkClick r:id="rId5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E341553B-6829-4720-B353-1E5220979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071" y="985154"/>
            <a:ext cx="2147679" cy="381809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xmlns="" id="{EA695734-C9BB-4CE0-872A-F90383FC7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1814" y="1033921"/>
            <a:ext cx="2147679" cy="38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3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61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accent3"/>
                </a:solidFill>
              </a:rPr>
              <a:t>簡報大綱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297" name="Google Shape;1297;p61"/>
          <p:cNvSpPr txBox="1">
            <a:spLocks noGrp="1"/>
          </p:cNvSpPr>
          <p:nvPr>
            <p:ph type="subTitle" idx="1"/>
          </p:nvPr>
        </p:nvSpPr>
        <p:spPr>
          <a:xfrm>
            <a:off x="728700" y="1164875"/>
            <a:ext cx="7702200" cy="3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Ubuntu"/>
              <a:buAutoNum type="arabicPeriod"/>
            </a:pPr>
            <a:r>
              <a:rPr lang="en-US" altLang="zh-TW" sz="3600" dirty="0"/>
              <a:t>Kahoot</a:t>
            </a:r>
            <a:r>
              <a:rPr lang="zh-TW" altLang="en-US" sz="3600" dirty="0"/>
              <a:t>介紹</a:t>
            </a:r>
            <a:endParaRPr lang="en-US" sz="3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Ubuntu"/>
              <a:buAutoNum type="arabicPeriod"/>
            </a:pPr>
            <a:r>
              <a:rPr lang="en-US" sz="3600" dirty="0"/>
              <a:t>Kahoot</a:t>
            </a:r>
            <a:r>
              <a:rPr lang="zh-TW" altLang="en-US" sz="3600" dirty="0"/>
              <a:t>教學</a:t>
            </a:r>
            <a:endParaRPr sz="3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Ubuntu"/>
              <a:buAutoNum type="arabicPeriod"/>
            </a:pPr>
            <a:r>
              <a:rPr lang="en-US" sz="3600" dirty="0"/>
              <a:t>Kahoot</a:t>
            </a:r>
            <a:r>
              <a:rPr lang="zh-TW" altLang="en-US" sz="3600" dirty="0"/>
              <a:t>實務</a:t>
            </a:r>
            <a:endParaRPr sz="3600" dirty="0"/>
          </a:p>
          <a:p>
            <a:pPr indent="-304800" algn="l">
              <a:buClr>
                <a:schemeClr val="accent1"/>
              </a:buClr>
              <a:buSzPct val="70000"/>
              <a:buFont typeface="Ubuntu"/>
              <a:buAutoNum type="arabicPeriod"/>
            </a:pPr>
            <a:r>
              <a:rPr lang="zh-TW" altLang="en-US" sz="3600" dirty="0"/>
              <a:t>交流時間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67"/>
          <p:cNvSpPr/>
          <p:nvPr/>
        </p:nvSpPr>
        <p:spPr>
          <a:xfrm>
            <a:off x="6713008" y="2319286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762" name="Google Shape;1762;p67"/>
          <p:cNvSpPr/>
          <p:nvPr/>
        </p:nvSpPr>
        <p:spPr>
          <a:xfrm>
            <a:off x="3829384" y="4162546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5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67"/>
          <p:cNvSpPr/>
          <p:nvPr/>
        </p:nvSpPr>
        <p:spPr>
          <a:xfrm>
            <a:off x="4840764" y="2319286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67"/>
          <p:cNvSpPr/>
          <p:nvPr/>
        </p:nvSpPr>
        <p:spPr>
          <a:xfrm>
            <a:off x="2966835" y="2319286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67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3828555" y="4225528"/>
            <a:ext cx="14904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</a:rPr>
              <a:t>潛艇小隊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66" name="Google Shape;1766;p67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6713725" y="2382268"/>
            <a:ext cx="14892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塗色王國</a:t>
            </a:r>
            <a:endParaRPr dirty="0"/>
          </a:p>
        </p:txBody>
      </p:sp>
      <p:sp>
        <p:nvSpPr>
          <p:cNvPr id="1767" name="Google Shape;1767;p67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4839935" y="2380468"/>
            <a:ext cx="1490400" cy="2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塔樓爭霸戰</a:t>
            </a:r>
            <a:endParaRPr dirty="0"/>
          </a:p>
        </p:txBody>
      </p:sp>
      <p:sp>
        <p:nvSpPr>
          <p:cNvPr id="1768" name="Google Shape;1768;p67">
            <a:hlinkClick r:id="rId3" action="ppaction://hlinksldjump"/>
          </p:cNvPr>
          <p:cNvSpPr txBox="1">
            <a:spLocks noGrp="1"/>
          </p:cNvSpPr>
          <p:nvPr>
            <p:ph type="subTitle" idx="5"/>
          </p:nvPr>
        </p:nvSpPr>
        <p:spPr>
          <a:xfrm>
            <a:off x="2966085" y="2380468"/>
            <a:ext cx="1490400" cy="2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組隊模式</a:t>
            </a:r>
            <a:endParaRPr dirty="0"/>
          </a:p>
        </p:txBody>
      </p:sp>
      <p:sp>
        <p:nvSpPr>
          <p:cNvPr id="1769" name="Google Shape;1769;p67"/>
          <p:cNvSpPr/>
          <p:nvPr/>
        </p:nvSpPr>
        <p:spPr>
          <a:xfrm>
            <a:off x="898014" y="2281468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67">
            <a:hlinkClick r:id="rId4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897417" y="2342650"/>
            <a:ext cx="1490400" cy="2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經典模式</a:t>
            </a:r>
            <a:endParaRPr dirty="0"/>
          </a:p>
        </p:txBody>
      </p:sp>
      <p:sp>
        <p:nvSpPr>
          <p:cNvPr id="1771" name="Google Shape;1771;p67"/>
          <p:cNvSpPr/>
          <p:nvPr/>
        </p:nvSpPr>
        <p:spPr>
          <a:xfrm>
            <a:off x="1955455" y="4162546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772" name="Google Shape;1772;p67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accent4"/>
                </a:solidFill>
                <a:hlinkClick r:id="rId5"/>
              </a:rPr>
              <a:t>實際來玩看看</a:t>
            </a:r>
            <a:r>
              <a:rPr lang="zh-TW" altLang="en-US" dirty="0">
                <a:solidFill>
                  <a:schemeClr val="accent4"/>
                </a:solidFill>
              </a:rPr>
              <a:t>吧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1773" name="Google Shape;1773;p67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1954705" y="4225528"/>
            <a:ext cx="14904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藏寶庫</a:t>
            </a:r>
            <a:endParaRPr dirty="0"/>
          </a:p>
        </p:txBody>
      </p:sp>
      <p:sp>
        <p:nvSpPr>
          <p:cNvPr id="1842" name="Google Shape;1842;p67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67">
            <a:hlinkClick r:id="rId6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67">
            <a:hlinkClick r:id="" action="ppaction://noaction"/>
          </p:cNvPr>
          <p:cNvSpPr/>
          <p:nvPr/>
        </p:nvSpPr>
        <p:spPr>
          <a:xfrm rot="5400000">
            <a:off x="7955725" y="4354575"/>
            <a:ext cx="13158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67">
            <a:hlinkClick r:id="rId6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6" name="Google Shape;1846;p67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7" name="Google Shape;1847;p67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8" name="Google Shape;1848;p67">
            <a:hlinkClick r:id="rId5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67">
            <a:hlinkClick r:id="rId7" action="ppaction://hlinksldjump"/>
          </p:cNvPr>
          <p:cNvSpPr/>
          <p:nvPr/>
        </p:nvSpPr>
        <p:spPr>
          <a:xfrm rot="5400000">
            <a:off x="8023975" y="671275"/>
            <a:ext cx="1179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67">
            <a:hlinkClick r:id="rId7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54" name="Google Shape;1854;p67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67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C5CBFC5-81A3-41FD-AF28-554533F04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45" y="1439756"/>
            <a:ext cx="1621237" cy="778451"/>
          </a:xfrm>
          <a:prstGeom prst="rect">
            <a:avLst/>
          </a:prstGeom>
        </p:spPr>
      </p:pic>
      <p:pic>
        <p:nvPicPr>
          <p:cNvPr id="99" name="圖片 98">
            <a:extLst>
              <a:ext uri="{FF2B5EF4-FFF2-40B4-BE49-F238E27FC236}">
                <a16:creationId xmlns:a16="http://schemas.microsoft.com/office/drawing/2014/main" xmlns="" id="{57527EB3-DB8E-41BE-8FF3-8A95D3C586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9440" y="1375277"/>
            <a:ext cx="1142763" cy="878235"/>
          </a:xfrm>
          <a:prstGeom prst="rect">
            <a:avLst/>
          </a:prstGeom>
        </p:spPr>
      </p:pic>
      <p:pic>
        <p:nvPicPr>
          <p:cNvPr id="100" name="圖片 99">
            <a:extLst>
              <a:ext uri="{FF2B5EF4-FFF2-40B4-BE49-F238E27FC236}">
                <a16:creationId xmlns:a16="http://schemas.microsoft.com/office/drawing/2014/main" xmlns="" id="{B265F902-D555-4AA8-A079-C2A99B5571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4155" y="1477574"/>
            <a:ext cx="1181960" cy="778451"/>
          </a:xfrm>
          <a:prstGeom prst="rect">
            <a:avLst/>
          </a:prstGeom>
        </p:spPr>
      </p:pic>
      <p:pic>
        <p:nvPicPr>
          <p:cNvPr id="103" name="圖片 102">
            <a:extLst>
              <a:ext uri="{FF2B5EF4-FFF2-40B4-BE49-F238E27FC236}">
                <a16:creationId xmlns:a16="http://schemas.microsoft.com/office/drawing/2014/main" xmlns="" id="{6CC81C67-126F-4C7F-BB64-6BB3672FB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1850" y="1431835"/>
            <a:ext cx="1171214" cy="778451"/>
          </a:xfrm>
          <a:prstGeom prst="rect">
            <a:avLst/>
          </a:prstGeom>
        </p:spPr>
      </p:pic>
      <p:pic>
        <p:nvPicPr>
          <p:cNvPr id="104" name="圖片 103">
            <a:extLst>
              <a:ext uri="{FF2B5EF4-FFF2-40B4-BE49-F238E27FC236}">
                <a16:creationId xmlns:a16="http://schemas.microsoft.com/office/drawing/2014/main" xmlns="" id="{0A3E1209-67EB-4498-B822-F98996A711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0068" y="3275095"/>
            <a:ext cx="1195086" cy="778451"/>
          </a:xfrm>
          <a:prstGeom prst="rect">
            <a:avLst/>
          </a:prstGeom>
        </p:spPr>
      </p:pic>
      <p:pic>
        <p:nvPicPr>
          <p:cNvPr id="105" name="圖片 104">
            <a:extLst>
              <a:ext uri="{FF2B5EF4-FFF2-40B4-BE49-F238E27FC236}">
                <a16:creationId xmlns:a16="http://schemas.microsoft.com/office/drawing/2014/main" xmlns="" id="{AE4427EB-D80A-47DE-BB60-6F2AFCFD07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6158" y="3275095"/>
            <a:ext cx="1218940" cy="778451"/>
          </a:xfrm>
          <a:prstGeom prst="rect">
            <a:avLst/>
          </a:prstGeom>
        </p:spPr>
      </p:pic>
      <p:sp>
        <p:nvSpPr>
          <p:cNvPr id="106" name="Google Shape;1765;p67">
            <a:hlinkClick r:id="" action="ppaction://noaction"/>
            <a:extLst>
              <a:ext uri="{FF2B5EF4-FFF2-40B4-BE49-F238E27FC236}">
                <a16:creationId xmlns:a16="http://schemas.microsoft.com/office/drawing/2014/main" xmlns="" id="{7245F731-34FC-4D57-9C89-227824C0F107}"/>
              </a:ext>
            </a:extLst>
          </p:cNvPr>
          <p:cNvSpPr txBox="1">
            <a:spLocks/>
          </p:cNvSpPr>
          <p:nvPr/>
        </p:nvSpPr>
        <p:spPr>
          <a:xfrm>
            <a:off x="5784054" y="4225528"/>
            <a:ext cx="14904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None/>
              <a:defRPr sz="1600" b="1" i="0" u="none" strike="noStrike" cap="none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1" i="0" u="none" strike="noStrike" cap="none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1" i="0" u="none" strike="noStrike" cap="none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1" i="0" u="none" strike="noStrike" cap="none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1" i="0" u="none" strike="noStrike" cap="none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1" i="0" u="none" strike="noStrike" cap="none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1" i="0" u="none" strike="noStrike" cap="none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1" i="0" u="none" strike="noStrike" cap="none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1" i="0" u="none" strike="noStrike" cap="none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indent="0"/>
            <a:r>
              <a:rPr lang="zh-TW" altLang="en-US" dirty="0">
                <a:solidFill>
                  <a:srgbClr val="FF0000"/>
                </a:solidFill>
              </a:rPr>
              <a:t>閒畫日常</a:t>
            </a: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xmlns="" id="{A928A6B5-2D2B-4DDB-B6E6-A44510517E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61522" y="3275095"/>
            <a:ext cx="1185530" cy="778451"/>
          </a:xfrm>
          <a:prstGeom prst="rect">
            <a:avLst/>
          </a:prstGeom>
        </p:spPr>
      </p:pic>
      <p:sp>
        <p:nvSpPr>
          <p:cNvPr id="110" name="Google Shape;1762;p67">
            <a:extLst>
              <a:ext uri="{FF2B5EF4-FFF2-40B4-BE49-F238E27FC236}">
                <a16:creationId xmlns:a16="http://schemas.microsoft.com/office/drawing/2014/main" xmlns="" id="{AA882BB1-3924-49F9-B190-2F9B5CE6441D}"/>
              </a:ext>
            </a:extLst>
          </p:cNvPr>
          <p:cNvSpPr/>
          <p:nvPr/>
        </p:nvSpPr>
        <p:spPr>
          <a:xfrm>
            <a:off x="5783383" y="4156474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p68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3.</a:t>
            </a:r>
            <a:r>
              <a:rPr lang="en-US" dirty="0">
                <a:solidFill>
                  <a:schemeClr val="accent4"/>
                </a:solidFill>
              </a:rPr>
              <a:t>Kahoot</a:t>
            </a:r>
            <a:r>
              <a:rPr lang="zh-TW" altLang="en-US" dirty="0">
                <a:solidFill>
                  <a:schemeClr val="accent4"/>
                </a:solidFill>
              </a:rPr>
              <a:t>實務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1861" name="Google Shape;1861;p68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68">
            <a:hlinkClick r:id="rId3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68">
            <a:hlinkClick r:id="" action="ppaction://noaction"/>
          </p:cNvPr>
          <p:cNvSpPr/>
          <p:nvPr/>
        </p:nvSpPr>
        <p:spPr>
          <a:xfrm rot="5400000">
            <a:off x="7955725" y="4354575"/>
            <a:ext cx="13158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68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65" name="Google Shape;1865;p68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66" name="Google Shape;1866;p68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67" name="Google Shape;1867;p68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68">
            <a:hlinkClick r:id="rId5" action="ppaction://hlinksldjump"/>
          </p:cNvPr>
          <p:cNvSpPr/>
          <p:nvPr/>
        </p:nvSpPr>
        <p:spPr>
          <a:xfrm rot="5400000">
            <a:off x="8023975" y="671275"/>
            <a:ext cx="1179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68">
            <a:hlinkClick r:id="rId5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70" name="Google Shape;1870;p68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68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xmlns="" id="{047311BF-8A9E-447A-8970-F8976BB460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5703037"/>
              </p:ext>
            </p:extLst>
          </p:nvPr>
        </p:nvGraphicFramePr>
        <p:xfrm>
          <a:off x="1725050" y="1174050"/>
          <a:ext cx="5521234" cy="3640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語音泡泡: 矩形 3">
            <a:extLst>
              <a:ext uri="{FF2B5EF4-FFF2-40B4-BE49-F238E27FC236}">
                <a16:creationId xmlns:a16="http://schemas.microsoft.com/office/drawing/2014/main" xmlns="" id="{6ED6932E-7419-452D-BED1-0590C27EEC8B}"/>
              </a:ext>
            </a:extLst>
          </p:cNvPr>
          <p:cNvSpPr/>
          <p:nvPr/>
        </p:nvSpPr>
        <p:spPr>
          <a:xfrm>
            <a:off x="5853238" y="1744371"/>
            <a:ext cx="2349687" cy="702685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註</a:t>
            </a:r>
            <a:r>
              <a:rPr lang="en-US" altLang="zh-TW" dirty="0"/>
              <a:t>:</a:t>
            </a:r>
            <a:r>
              <a:rPr lang="en-US" altLang="zh-TW" dirty="0" err="1"/>
              <a:t>ipad</a:t>
            </a:r>
            <a:r>
              <a:rPr lang="zh-TW" altLang="en-US" dirty="0"/>
              <a:t>教師機、學生機、</a:t>
            </a:r>
            <a:endParaRPr lang="en-US" altLang="zh-TW" dirty="0"/>
          </a:p>
          <a:p>
            <a:pPr algn="ctr"/>
            <a:r>
              <a:rPr lang="zh-TW" altLang="en-US" dirty="0"/>
              <a:t>電子白板要處於同一網段</a:t>
            </a:r>
          </a:p>
        </p:txBody>
      </p:sp>
      <p:sp>
        <p:nvSpPr>
          <p:cNvPr id="98" name="語音泡泡: 矩形 97">
            <a:extLst>
              <a:ext uri="{FF2B5EF4-FFF2-40B4-BE49-F238E27FC236}">
                <a16:creationId xmlns:a16="http://schemas.microsoft.com/office/drawing/2014/main" xmlns="" id="{AA1060F6-6E1F-4E68-9EE0-68166B7071BA}"/>
              </a:ext>
            </a:extLst>
          </p:cNvPr>
          <p:cNvSpPr/>
          <p:nvPr/>
        </p:nvSpPr>
        <p:spPr>
          <a:xfrm>
            <a:off x="6244106" y="3050406"/>
            <a:ext cx="2349687" cy="702685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註</a:t>
            </a:r>
            <a:r>
              <a:rPr lang="en-US" altLang="zh-TW" dirty="0"/>
              <a:t>:</a:t>
            </a:r>
            <a:r>
              <a:rPr lang="zh-TW" altLang="en-US" dirty="0"/>
              <a:t>教師應注意學生是否</a:t>
            </a:r>
            <a:endParaRPr lang="en-US" altLang="zh-TW" dirty="0"/>
          </a:p>
          <a:p>
            <a:pPr algn="ctr"/>
            <a:r>
              <a:rPr lang="zh-TW" altLang="en-US" dirty="0"/>
              <a:t>使用不雅暱稱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69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69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69">
            <a:hlinkClick r:id="" action="ppaction://noaction"/>
          </p:cNvPr>
          <p:cNvSpPr/>
          <p:nvPr/>
        </p:nvSpPr>
        <p:spPr>
          <a:xfrm rot="5400000">
            <a:off x="8093945" y="2803229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69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69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69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99" name="Google Shape;1999;p69">
            <a:hlinkClick r:id="" action="ppaction://noaction"/>
          </p:cNvPr>
          <p:cNvSpPr txBox="1"/>
          <p:nvPr/>
        </p:nvSpPr>
        <p:spPr>
          <a:xfrm>
            <a:off x="6996931" y="170592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00" name="Google Shape;2000;p69">
            <a:hlinkClick r:id="" action="ppaction://noaction"/>
          </p:cNvPr>
          <p:cNvSpPr txBox="1"/>
          <p:nvPr/>
        </p:nvSpPr>
        <p:spPr>
          <a:xfrm>
            <a:off x="8194503" y="2666234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01" name="Google Shape;2001;p69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02" name="Google Shape;2002;p69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003" name="Google Shape;2003;p69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2004" name="Google Shape;2004;p6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05" name="Google Shape;2005;p6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06" name="Google Shape;2006;p69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69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8" name="Google Shape;2008;p6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9" name="Google Shape;2009;p6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69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altLang="zh-TW" dirty="0">
                <a:solidFill>
                  <a:schemeClr val="accent4"/>
                </a:solidFill>
              </a:rPr>
              <a:t>3.</a:t>
            </a:r>
            <a:r>
              <a:rPr lang="en-US" altLang="zh-TW" dirty="0">
                <a:solidFill>
                  <a:schemeClr val="accent4"/>
                </a:solidFill>
              </a:rPr>
              <a:t>Kahoot</a:t>
            </a:r>
            <a:r>
              <a:rPr lang="zh-TW" altLang="en-US" dirty="0">
                <a:solidFill>
                  <a:schemeClr val="accent4"/>
                </a:solidFill>
              </a:rPr>
              <a:t>實務</a:t>
            </a:r>
            <a:r>
              <a:rPr lang="en-US" altLang="zh-TW" dirty="0">
                <a:solidFill>
                  <a:schemeClr val="accent4"/>
                </a:solidFill>
              </a:rPr>
              <a:t>-</a:t>
            </a:r>
            <a:r>
              <a:rPr lang="zh-TW" altLang="en-US" dirty="0">
                <a:solidFill>
                  <a:schemeClr val="accent4"/>
                </a:solidFill>
              </a:rPr>
              <a:t>書商建置好的平台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E5D28FC6-836A-44CD-95F9-402B26932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33" y="1476316"/>
            <a:ext cx="4078652" cy="302745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72AFA4B-DA0A-4C0F-9924-5655EFCB971A}"/>
              </a:ext>
            </a:extLst>
          </p:cNvPr>
          <p:cNvSpPr/>
          <p:nvPr/>
        </p:nvSpPr>
        <p:spPr>
          <a:xfrm>
            <a:off x="4542096" y="1500251"/>
            <a:ext cx="959941" cy="6523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hlinkClick r:id="rId7"/>
              </a:rPr>
              <a:t>南一</a:t>
            </a:r>
            <a:endParaRPr lang="zh-TW" altLang="en-US" sz="2800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xmlns="" id="{7514B037-3DA6-49E3-AC5D-45E8837D3CD1}"/>
              </a:ext>
            </a:extLst>
          </p:cNvPr>
          <p:cNvSpPr/>
          <p:nvPr/>
        </p:nvSpPr>
        <p:spPr>
          <a:xfrm>
            <a:off x="4537243" y="4036610"/>
            <a:ext cx="959941" cy="6523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hlinkClick r:id="rId8"/>
              </a:rPr>
              <a:t>康軒</a:t>
            </a:r>
            <a:endParaRPr lang="zh-TW" altLang="en-US" sz="2800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xmlns="" id="{8D7EB942-B148-4FE4-BA11-86688CF296CF}"/>
              </a:ext>
            </a:extLst>
          </p:cNvPr>
          <p:cNvSpPr/>
          <p:nvPr/>
        </p:nvSpPr>
        <p:spPr>
          <a:xfrm>
            <a:off x="4542096" y="2814645"/>
            <a:ext cx="959941" cy="6523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hlinkClick r:id="rId9"/>
              </a:rPr>
              <a:t>翰林</a:t>
            </a:r>
            <a:endParaRPr lang="zh-TW" altLang="en-US" sz="2800" dirty="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xmlns="" id="{06C76F20-4678-4396-88F3-30015471EA38}"/>
              </a:ext>
            </a:extLst>
          </p:cNvPr>
          <p:cNvSpPr/>
          <p:nvPr/>
        </p:nvSpPr>
        <p:spPr>
          <a:xfrm>
            <a:off x="5564662" y="1292322"/>
            <a:ext cx="1059275" cy="478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hlinkClick r:id="rId10"/>
              </a:rPr>
              <a:t>國語</a:t>
            </a:r>
            <a:endParaRPr lang="zh-TW" altLang="en-US" sz="1800" dirty="0"/>
          </a:p>
        </p:txBody>
      </p:sp>
      <p:sp>
        <p:nvSpPr>
          <p:cNvPr id="63" name="橢圓 62">
            <a:extLst>
              <a:ext uri="{FF2B5EF4-FFF2-40B4-BE49-F238E27FC236}">
                <a16:creationId xmlns:a16="http://schemas.microsoft.com/office/drawing/2014/main" xmlns="" id="{A0EA5040-4A0C-4B63-964C-48211562CDDA}"/>
              </a:ext>
            </a:extLst>
          </p:cNvPr>
          <p:cNvSpPr/>
          <p:nvPr/>
        </p:nvSpPr>
        <p:spPr>
          <a:xfrm>
            <a:off x="5581318" y="1844877"/>
            <a:ext cx="1059275" cy="478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hlinkClick r:id="rId11"/>
              </a:rPr>
              <a:t>英語</a:t>
            </a:r>
            <a:endParaRPr lang="zh-TW" altLang="en-US" sz="1800" dirty="0"/>
          </a:p>
        </p:txBody>
      </p:sp>
      <p:sp>
        <p:nvSpPr>
          <p:cNvPr id="64" name="橢圓 63">
            <a:extLst>
              <a:ext uri="{FF2B5EF4-FFF2-40B4-BE49-F238E27FC236}">
                <a16:creationId xmlns:a16="http://schemas.microsoft.com/office/drawing/2014/main" xmlns="" id="{FC7E33B4-C0A9-4B81-A21F-5576010B2D12}"/>
              </a:ext>
            </a:extLst>
          </p:cNvPr>
          <p:cNvSpPr/>
          <p:nvPr/>
        </p:nvSpPr>
        <p:spPr>
          <a:xfrm>
            <a:off x="6686561" y="1288087"/>
            <a:ext cx="1059275" cy="478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hlinkClick r:id="rId12"/>
              </a:rPr>
              <a:t>數學</a:t>
            </a:r>
            <a:endParaRPr lang="zh-TW" altLang="en-US" sz="1800" dirty="0"/>
          </a:p>
        </p:txBody>
      </p:sp>
      <p:sp>
        <p:nvSpPr>
          <p:cNvPr id="65" name="橢圓 64">
            <a:extLst>
              <a:ext uri="{FF2B5EF4-FFF2-40B4-BE49-F238E27FC236}">
                <a16:creationId xmlns:a16="http://schemas.microsoft.com/office/drawing/2014/main" xmlns="" id="{C9087D18-5443-468F-A17C-8DC7EA636CEE}"/>
              </a:ext>
            </a:extLst>
          </p:cNvPr>
          <p:cNvSpPr/>
          <p:nvPr/>
        </p:nvSpPr>
        <p:spPr>
          <a:xfrm>
            <a:off x="6686562" y="1844877"/>
            <a:ext cx="1059275" cy="478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hlinkClick r:id="rId13"/>
              </a:rPr>
              <a:t>自然</a:t>
            </a:r>
            <a:endParaRPr lang="zh-TW" altLang="en-US" sz="1800" dirty="0"/>
          </a:p>
        </p:txBody>
      </p:sp>
      <p:sp>
        <p:nvSpPr>
          <p:cNvPr id="67" name="橢圓 66">
            <a:extLst>
              <a:ext uri="{FF2B5EF4-FFF2-40B4-BE49-F238E27FC236}">
                <a16:creationId xmlns:a16="http://schemas.microsoft.com/office/drawing/2014/main" xmlns="" id="{F1572F4A-56CA-40C5-AFDF-E8298B9EC823}"/>
              </a:ext>
            </a:extLst>
          </p:cNvPr>
          <p:cNvSpPr/>
          <p:nvPr/>
        </p:nvSpPr>
        <p:spPr>
          <a:xfrm>
            <a:off x="5564662" y="2623863"/>
            <a:ext cx="1059275" cy="478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/>
              <a:t>國語</a:t>
            </a:r>
          </a:p>
        </p:txBody>
      </p:sp>
      <p:sp>
        <p:nvSpPr>
          <p:cNvPr id="68" name="橢圓 67">
            <a:extLst>
              <a:ext uri="{FF2B5EF4-FFF2-40B4-BE49-F238E27FC236}">
                <a16:creationId xmlns:a16="http://schemas.microsoft.com/office/drawing/2014/main" xmlns="" id="{212C7C7B-6E8E-4CF9-A841-BA7682480C35}"/>
              </a:ext>
            </a:extLst>
          </p:cNvPr>
          <p:cNvSpPr/>
          <p:nvPr/>
        </p:nvSpPr>
        <p:spPr>
          <a:xfrm>
            <a:off x="5581318" y="3176418"/>
            <a:ext cx="1059275" cy="478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/>
              <a:t>英語</a:t>
            </a:r>
          </a:p>
        </p:txBody>
      </p:sp>
      <p:sp>
        <p:nvSpPr>
          <p:cNvPr id="69" name="橢圓 68">
            <a:extLst>
              <a:ext uri="{FF2B5EF4-FFF2-40B4-BE49-F238E27FC236}">
                <a16:creationId xmlns:a16="http://schemas.microsoft.com/office/drawing/2014/main" xmlns="" id="{8F3C2971-579F-4714-A8A4-74174DBBBDC7}"/>
              </a:ext>
            </a:extLst>
          </p:cNvPr>
          <p:cNvSpPr/>
          <p:nvPr/>
        </p:nvSpPr>
        <p:spPr>
          <a:xfrm>
            <a:off x="6686561" y="2619628"/>
            <a:ext cx="1059275" cy="478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/>
              <a:t>數學</a:t>
            </a: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xmlns="" id="{FDCA3A6C-F46A-45E5-AD01-12014CB73459}"/>
              </a:ext>
            </a:extLst>
          </p:cNvPr>
          <p:cNvSpPr/>
          <p:nvPr/>
        </p:nvSpPr>
        <p:spPr>
          <a:xfrm>
            <a:off x="6686562" y="3176418"/>
            <a:ext cx="1059275" cy="478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/>
              <a:t>自然</a:t>
            </a:r>
          </a:p>
        </p:txBody>
      </p:sp>
      <p:sp>
        <p:nvSpPr>
          <p:cNvPr id="71" name="橢圓 70">
            <a:extLst>
              <a:ext uri="{FF2B5EF4-FFF2-40B4-BE49-F238E27FC236}">
                <a16:creationId xmlns:a16="http://schemas.microsoft.com/office/drawing/2014/main" xmlns="" id="{D667A586-EAE2-4EA3-89CC-676210139F30}"/>
              </a:ext>
            </a:extLst>
          </p:cNvPr>
          <p:cNvSpPr/>
          <p:nvPr/>
        </p:nvSpPr>
        <p:spPr>
          <a:xfrm>
            <a:off x="7715609" y="2857867"/>
            <a:ext cx="1059275" cy="478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/>
              <a:t>社會</a:t>
            </a:r>
            <a:endParaRPr lang="en-US" altLang="zh-TW" sz="1800" dirty="0"/>
          </a:p>
        </p:txBody>
      </p:sp>
      <p:sp>
        <p:nvSpPr>
          <p:cNvPr id="72" name="橢圓 71">
            <a:extLst>
              <a:ext uri="{FF2B5EF4-FFF2-40B4-BE49-F238E27FC236}">
                <a16:creationId xmlns:a16="http://schemas.microsoft.com/office/drawing/2014/main" xmlns="" id="{B4636043-3743-4C4D-8903-8F7FC7B7CDC6}"/>
              </a:ext>
            </a:extLst>
          </p:cNvPr>
          <p:cNvSpPr/>
          <p:nvPr/>
        </p:nvSpPr>
        <p:spPr>
          <a:xfrm>
            <a:off x="5589321" y="4080667"/>
            <a:ext cx="1059275" cy="478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/>
              <a:t>國語</a:t>
            </a:r>
          </a:p>
        </p:txBody>
      </p:sp>
      <p:sp>
        <p:nvSpPr>
          <p:cNvPr id="73" name="橢圓 72">
            <a:extLst>
              <a:ext uri="{FF2B5EF4-FFF2-40B4-BE49-F238E27FC236}">
                <a16:creationId xmlns:a16="http://schemas.microsoft.com/office/drawing/2014/main" xmlns="" id="{F84D96FE-0EDB-48EB-A9CE-9582C8BF5D12}"/>
              </a:ext>
            </a:extLst>
          </p:cNvPr>
          <p:cNvSpPr/>
          <p:nvPr/>
        </p:nvSpPr>
        <p:spPr>
          <a:xfrm>
            <a:off x="6730079" y="4084781"/>
            <a:ext cx="1059275" cy="478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/>
              <a:t>自然</a:t>
            </a:r>
          </a:p>
        </p:txBody>
      </p:sp>
      <p:sp>
        <p:nvSpPr>
          <p:cNvPr id="74" name="橢圓 73">
            <a:extLst>
              <a:ext uri="{FF2B5EF4-FFF2-40B4-BE49-F238E27FC236}">
                <a16:creationId xmlns:a16="http://schemas.microsoft.com/office/drawing/2014/main" xmlns="" id="{784B980F-757B-4233-95C7-E228C22DCABD}"/>
              </a:ext>
            </a:extLst>
          </p:cNvPr>
          <p:cNvSpPr/>
          <p:nvPr/>
        </p:nvSpPr>
        <p:spPr>
          <a:xfrm>
            <a:off x="7881491" y="4080667"/>
            <a:ext cx="1059275" cy="478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/>
              <a:t>社會</a:t>
            </a:r>
            <a:endParaRPr lang="en-US" altLang="zh-TW" sz="1800" dirty="0"/>
          </a:p>
        </p:txBody>
      </p:sp>
      <p:sp>
        <p:nvSpPr>
          <p:cNvPr id="76" name="橢圓 75">
            <a:extLst>
              <a:ext uri="{FF2B5EF4-FFF2-40B4-BE49-F238E27FC236}">
                <a16:creationId xmlns:a16="http://schemas.microsoft.com/office/drawing/2014/main" xmlns="" id="{0274FF0B-5F68-4447-8B5E-EA507CD79E3A}"/>
              </a:ext>
            </a:extLst>
          </p:cNvPr>
          <p:cNvSpPr/>
          <p:nvPr/>
        </p:nvSpPr>
        <p:spPr>
          <a:xfrm>
            <a:off x="7715608" y="1545714"/>
            <a:ext cx="1059275" cy="478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hlinkClick r:id="rId14"/>
              </a:rPr>
              <a:t>社會</a:t>
            </a:r>
            <a:endParaRPr lang="en-US" altLang="zh-TW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70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solidFill>
                  <a:schemeClr val="accent4"/>
                </a:solidFill>
              </a:rPr>
              <a:t>書商</a:t>
            </a:r>
            <a:r>
              <a:rPr lang="en-US" altLang="zh-TW" b="1" dirty="0">
                <a:solidFill>
                  <a:schemeClr val="accent4"/>
                </a:solidFill>
              </a:rPr>
              <a:t>Kahoot</a:t>
            </a:r>
            <a:r>
              <a:rPr lang="zh-TW" altLang="en-US" b="1" dirty="0">
                <a:solidFill>
                  <a:schemeClr val="accent4"/>
                </a:solidFill>
              </a:rPr>
              <a:t>題庫實作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2020" name="Google Shape;2020;p70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70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2" name="Google Shape;2022;p70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70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70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70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26" name="Google Shape;2026;p70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27" name="Google Shape;2027;p70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28" name="Google Shape;2028;p70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29" name="Google Shape;2029;p70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030" name="Google Shape;2030;p70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2031" name="Google Shape;2031;p70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32" name="Google Shape;2032;p70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33" name="Google Shape;2033;p70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4" name="Google Shape;2034;p70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5" name="Google Shape;2035;p70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6" name="Google Shape;2036;p70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圖片 4">
            <a:hlinkClick r:id="rId6" action="ppaction://hlinkfile"/>
            <a:extLst>
              <a:ext uri="{FF2B5EF4-FFF2-40B4-BE49-F238E27FC236}">
                <a16:creationId xmlns:a16="http://schemas.microsoft.com/office/drawing/2014/main" xmlns="" id="{F6CD9C5F-148D-455A-B5A2-0D8E803C1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657" y="1863694"/>
            <a:ext cx="3125831" cy="210135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9867EAD6-B439-4351-A7DE-09F89D6D6330}"/>
              </a:ext>
            </a:extLst>
          </p:cNvPr>
          <p:cNvSpPr txBox="1"/>
          <p:nvPr/>
        </p:nvSpPr>
        <p:spPr>
          <a:xfrm>
            <a:off x="1553873" y="1195156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dirty="0"/>
              <a:t>講師講太快</a:t>
            </a:r>
            <a:r>
              <a:rPr lang="en-US" altLang="zh-TW" sz="1800" dirty="0"/>
              <a:t>……</a:t>
            </a:r>
          </a:p>
          <a:p>
            <a:r>
              <a:rPr lang="zh-TW" altLang="en-US" sz="1800" dirty="0"/>
              <a:t>日子久了忘記了</a:t>
            </a:r>
            <a:r>
              <a:rPr lang="en-US" altLang="zh-TW" sz="1800" dirty="0"/>
              <a:t>……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xmlns="" id="{CE9BF7CB-8B19-4886-B74E-869456E79456}"/>
              </a:ext>
            </a:extLst>
          </p:cNvPr>
          <p:cNvGrpSpPr/>
          <p:nvPr/>
        </p:nvGrpSpPr>
        <p:grpSpPr>
          <a:xfrm>
            <a:off x="5427292" y="1292050"/>
            <a:ext cx="2037179" cy="3278555"/>
            <a:chOff x="5427292" y="1292050"/>
            <a:chExt cx="2037179" cy="3278555"/>
          </a:xfrm>
        </p:grpSpPr>
        <p:grpSp>
          <p:nvGrpSpPr>
            <p:cNvPr id="73" name="Google Shape;6690;p124">
              <a:extLst>
                <a:ext uri="{FF2B5EF4-FFF2-40B4-BE49-F238E27FC236}">
                  <a16:creationId xmlns:a16="http://schemas.microsoft.com/office/drawing/2014/main" xmlns="" id="{0E602090-D225-492D-9D5A-EC3D50BE998B}"/>
                </a:ext>
              </a:extLst>
            </p:cNvPr>
            <p:cNvGrpSpPr/>
            <p:nvPr/>
          </p:nvGrpSpPr>
          <p:grpSpPr>
            <a:xfrm flipH="1">
              <a:off x="5427292" y="1292050"/>
              <a:ext cx="2037179" cy="2778776"/>
              <a:chOff x="1593369" y="1920260"/>
              <a:chExt cx="2037179" cy="2778776"/>
            </a:xfrm>
          </p:grpSpPr>
          <p:sp>
            <p:nvSpPr>
              <p:cNvPr id="74" name="Google Shape;6691;p124">
                <a:extLst>
                  <a:ext uri="{FF2B5EF4-FFF2-40B4-BE49-F238E27FC236}">
                    <a16:creationId xmlns:a16="http://schemas.microsoft.com/office/drawing/2014/main" xmlns="" id="{103FE4B2-2606-4708-A38C-8C6167B65D8B}"/>
                  </a:ext>
                </a:extLst>
              </p:cNvPr>
              <p:cNvSpPr/>
              <p:nvPr/>
            </p:nvSpPr>
            <p:spPr>
              <a:xfrm>
                <a:off x="2858842" y="3484505"/>
                <a:ext cx="771706" cy="972057"/>
              </a:xfrm>
              <a:custGeom>
                <a:avLst/>
                <a:gdLst/>
                <a:ahLst/>
                <a:cxnLst/>
                <a:rect l="l" t="t" r="r" b="b"/>
                <a:pathLst>
                  <a:path w="51005" h="64247" extrusionOk="0">
                    <a:moveTo>
                      <a:pt x="0" y="1"/>
                    </a:moveTo>
                    <a:lnTo>
                      <a:pt x="0" y="23"/>
                    </a:lnTo>
                    <a:lnTo>
                      <a:pt x="22533" y="55768"/>
                    </a:lnTo>
                    <a:cubicBezTo>
                      <a:pt x="24633" y="60935"/>
                      <a:pt x="29620" y="64246"/>
                      <a:pt x="35096" y="64246"/>
                    </a:cubicBezTo>
                    <a:cubicBezTo>
                      <a:pt x="35515" y="64246"/>
                      <a:pt x="35936" y="64227"/>
                      <a:pt x="36359" y="64188"/>
                    </a:cubicBezTo>
                    <a:cubicBezTo>
                      <a:pt x="45332" y="63323"/>
                      <a:pt x="51004" y="54084"/>
                      <a:pt x="47681" y="45643"/>
                    </a:cubicBezTo>
                    <a:lnTo>
                      <a:pt x="33412" y="9284"/>
                    </a:lnTo>
                    <a:cubicBezTo>
                      <a:pt x="31219" y="3679"/>
                      <a:pt x="25835" y="1"/>
                      <a:pt x="19852" y="1"/>
                    </a:cubicBezTo>
                    <a:close/>
                  </a:path>
                </a:pathLst>
              </a:custGeom>
              <a:solidFill>
                <a:srgbClr val="FDB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6692;p124">
                <a:extLst>
                  <a:ext uri="{FF2B5EF4-FFF2-40B4-BE49-F238E27FC236}">
                    <a16:creationId xmlns:a16="http://schemas.microsoft.com/office/drawing/2014/main" xmlns="" id="{5AFA591B-57E5-4156-9DDE-1C71287AFD31}"/>
                  </a:ext>
                </a:extLst>
              </p:cNvPr>
              <p:cNvSpPr/>
              <p:nvPr/>
            </p:nvSpPr>
            <p:spPr>
              <a:xfrm>
                <a:off x="1593369" y="3484505"/>
                <a:ext cx="771706" cy="972057"/>
              </a:xfrm>
              <a:custGeom>
                <a:avLst/>
                <a:gdLst/>
                <a:ahLst/>
                <a:cxnLst/>
                <a:rect l="l" t="t" r="r" b="b"/>
                <a:pathLst>
                  <a:path w="51005" h="64247" extrusionOk="0">
                    <a:moveTo>
                      <a:pt x="31130" y="1"/>
                    </a:moveTo>
                    <a:cubicBezTo>
                      <a:pt x="25148" y="1"/>
                      <a:pt x="19786" y="3679"/>
                      <a:pt x="17592" y="9284"/>
                    </a:cubicBezTo>
                    <a:lnTo>
                      <a:pt x="3302" y="45643"/>
                    </a:lnTo>
                    <a:cubicBezTo>
                      <a:pt x="0" y="54084"/>
                      <a:pt x="5672" y="63323"/>
                      <a:pt x="14646" y="64188"/>
                    </a:cubicBezTo>
                    <a:cubicBezTo>
                      <a:pt x="15067" y="64227"/>
                      <a:pt x="15487" y="64246"/>
                      <a:pt x="15904" y="64246"/>
                    </a:cubicBezTo>
                    <a:cubicBezTo>
                      <a:pt x="21365" y="64246"/>
                      <a:pt x="26370" y="60935"/>
                      <a:pt x="28449" y="55768"/>
                    </a:cubicBezTo>
                    <a:lnTo>
                      <a:pt x="51004" y="23"/>
                    </a:lnTo>
                    <a:lnTo>
                      <a:pt x="51004" y="1"/>
                    </a:lnTo>
                    <a:close/>
                  </a:path>
                </a:pathLst>
              </a:custGeom>
              <a:solidFill>
                <a:srgbClr val="FDB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6693;p124">
                <a:extLst>
                  <a:ext uri="{FF2B5EF4-FFF2-40B4-BE49-F238E27FC236}">
                    <a16:creationId xmlns:a16="http://schemas.microsoft.com/office/drawing/2014/main" xmlns="" id="{C52FA9A8-AF9A-4444-B33B-C4DEC1B6298B}"/>
                  </a:ext>
                </a:extLst>
              </p:cNvPr>
              <p:cNvSpPr/>
              <p:nvPr/>
            </p:nvSpPr>
            <p:spPr>
              <a:xfrm>
                <a:off x="2091509" y="3484853"/>
                <a:ext cx="1005358" cy="827339"/>
              </a:xfrm>
              <a:custGeom>
                <a:avLst/>
                <a:gdLst/>
                <a:ahLst/>
                <a:cxnLst/>
                <a:rect l="l" t="t" r="r" b="b"/>
                <a:pathLst>
                  <a:path w="66448" h="54682" extrusionOk="0">
                    <a:moveTo>
                      <a:pt x="1773" y="0"/>
                    </a:moveTo>
                    <a:cubicBezTo>
                      <a:pt x="1773" y="0"/>
                      <a:pt x="1" y="16019"/>
                      <a:pt x="9506" y="33966"/>
                    </a:cubicBezTo>
                    <a:cubicBezTo>
                      <a:pt x="9506" y="33966"/>
                      <a:pt x="13627" y="40923"/>
                      <a:pt x="7733" y="54682"/>
                    </a:cubicBezTo>
                    <a:lnTo>
                      <a:pt x="58715" y="54682"/>
                    </a:lnTo>
                    <a:cubicBezTo>
                      <a:pt x="52821" y="40923"/>
                      <a:pt x="56942" y="33966"/>
                      <a:pt x="56942" y="33966"/>
                    </a:cubicBezTo>
                    <a:cubicBezTo>
                      <a:pt x="66447" y="16019"/>
                      <a:pt x="64675" y="0"/>
                      <a:pt x="646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6694;p124">
                <a:extLst>
                  <a:ext uri="{FF2B5EF4-FFF2-40B4-BE49-F238E27FC236}">
                    <a16:creationId xmlns:a16="http://schemas.microsoft.com/office/drawing/2014/main" xmlns="" id="{B2B83EA0-C63F-4D6A-A2B8-004D4EA0D22A}"/>
                  </a:ext>
                </a:extLst>
              </p:cNvPr>
              <p:cNvSpPr/>
              <p:nvPr/>
            </p:nvSpPr>
            <p:spPr>
              <a:xfrm>
                <a:off x="2350640" y="3484853"/>
                <a:ext cx="491786" cy="157564"/>
              </a:xfrm>
              <a:custGeom>
                <a:avLst/>
                <a:gdLst/>
                <a:ahLst/>
                <a:cxnLst/>
                <a:rect l="l" t="t" r="r" b="b"/>
                <a:pathLst>
                  <a:path w="32504" h="10414" extrusionOk="0">
                    <a:moveTo>
                      <a:pt x="0" y="0"/>
                    </a:moveTo>
                    <a:cubicBezTo>
                      <a:pt x="0" y="0"/>
                      <a:pt x="709" y="10414"/>
                      <a:pt x="16463" y="10414"/>
                    </a:cubicBezTo>
                    <a:cubicBezTo>
                      <a:pt x="32216" y="10414"/>
                      <a:pt x="32504" y="0"/>
                      <a:pt x="32504" y="0"/>
                    </a:cubicBezTo>
                    <a:close/>
                  </a:path>
                </a:pathLst>
              </a:custGeom>
              <a:solidFill>
                <a:srgbClr val="FDB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6695;p124">
                <a:extLst>
                  <a:ext uri="{FF2B5EF4-FFF2-40B4-BE49-F238E27FC236}">
                    <a16:creationId xmlns:a16="http://schemas.microsoft.com/office/drawing/2014/main" xmlns="" id="{B2EDBADB-5D37-4CF9-9680-6EADE407017C}"/>
                  </a:ext>
                </a:extLst>
              </p:cNvPr>
              <p:cNvSpPr/>
              <p:nvPr/>
            </p:nvSpPr>
            <p:spPr>
              <a:xfrm>
                <a:off x="2484722" y="3257903"/>
                <a:ext cx="215239" cy="260811"/>
              </a:xfrm>
              <a:custGeom>
                <a:avLst/>
                <a:gdLst/>
                <a:ahLst/>
                <a:cxnLst/>
                <a:rect l="l" t="t" r="r" b="b"/>
                <a:pathLst>
                  <a:path w="14226" h="17238" extrusionOk="0">
                    <a:moveTo>
                      <a:pt x="1" y="0"/>
                    </a:moveTo>
                    <a:lnTo>
                      <a:pt x="1" y="17238"/>
                    </a:lnTo>
                    <a:lnTo>
                      <a:pt x="14225" y="17238"/>
                    </a:lnTo>
                    <a:lnTo>
                      <a:pt x="14225" y="0"/>
                    </a:lnTo>
                    <a:close/>
                  </a:path>
                </a:pathLst>
              </a:custGeom>
              <a:solidFill>
                <a:srgbClr val="FDB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696;p124">
                <a:extLst>
                  <a:ext uri="{FF2B5EF4-FFF2-40B4-BE49-F238E27FC236}">
                    <a16:creationId xmlns:a16="http://schemas.microsoft.com/office/drawing/2014/main" xmlns="" id="{52E6B8F9-B6F2-4B06-A643-6BFDE3F35730}"/>
                  </a:ext>
                </a:extLst>
              </p:cNvPr>
              <p:cNvSpPr/>
              <p:nvPr/>
            </p:nvSpPr>
            <p:spPr>
              <a:xfrm>
                <a:off x="2484722" y="3226387"/>
                <a:ext cx="215239" cy="197462"/>
              </a:xfrm>
              <a:custGeom>
                <a:avLst/>
                <a:gdLst/>
                <a:ahLst/>
                <a:cxnLst/>
                <a:rect l="l" t="t" r="r" b="b"/>
                <a:pathLst>
                  <a:path w="14226" h="13051" extrusionOk="0">
                    <a:moveTo>
                      <a:pt x="14225" y="1"/>
                    </a:moveTo>
                    <a:lnTo>
                      <a:pt x="1" y="4942"/>
                    </a:lnTo>
                    <a:lnTo>
                      <a:pt x="14225" y="13051"/>
                    </a:lnTo>
                    <a:lnTo>
                      <a:pt x="14225" y="1"/>
                    </a:lnTo>
                    <a:close/>
                  </a:path>
                </a:pathLst>
              </a:custGeom>
              <a:solidFill>
                <a:srgbClr val="F08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697;p124">
                <a:extLst>
                  <a:ext uri="{FF2B5EF4-FFF2-40B4-BE49-F238E27FC236}">
                    <a16:creationId xmlns:a16="http://schemas.microsoft.com/office/drawing/2014/main" xmlns="" id="{7B1E4B27-92D0-4A86-8258-CCD3B9CE9AA7}"/>
                  </a:ext>
                </a:extLst>
              </p:cNvPr>
              <p:cNvSpPr/>
              <p:nvPr/>
            </p:nvSpPr>
            <p:spPr>
              <a:xfrm>
                <a:off x="2326175" y="1920260"/>
                <a:ext cx="507203" cy="530776"/>
              </a:xfrm>
              <a:custGeom>
                <a:avLst/>
                <a:gdLst/>
                <a:ahLst/>
                <a:cxnLst/>
                <a:rect l="l" t="t" r="r" b="b"/>
                <a:pathLst>
                  <a:path w="33523" h="35081" extrusionOk="0">
                    <a:moveTo>
                      <a:pt x="17559" y="1"/>
                    </a:moveTo>
                    <a:cubicBezTo>
                      <a:pt x="16002" y="1"/>
                      <a:pt x="14711" y="1314"/>
                      <a:pt x="14690" y="2976"/>
                    </a:cubicBezTo>
                    <a:lnTo>
                      <a:pt x="14335" y="18064"/>
                    </a:lnTo>
                    <a:lnTo>
                      <a:pt x="10990" y="7141"/>
                    </a:lnTo>
                    <a:cubicBezTo>
                      <a:pt x="10585" y="5787"/>
                      <a:pt x="9384" y="4921"/>
                      <a:pt x="8109" y="4921"/>
                    </a:cubicBezTo>
                    <a:cubicBezTo>
                      <a:pt x="7777" y="4921"/>
                      <a:pt x="7441" y="4980"/>
                      <a:pt x="7112" y="5103"/>
                    </a:cubicBezTo>
                    <a:cubicBezTo>
                      <a:pt x="5561" y="5701"/>
                      <a:pt x="4764" y="7496"/>
                      <a:pt x="5318" y="9158"/>
                    </a:cubicBezTo>
                    <a:lnTo>
                      <a:pt x="9483" y="21521"/>
                    </a:lnTo>
                    <a:lnTo>
                      <a:pt x="4741" y="14541"/>
                    </a:lnTo>
                    <a:cubicBezTo>
                      <a:pt x="4255" y="13837"/>
                      <a:pt x="3495" y="13466"/>
                      <a:pt x="2731" y="13466"/>
                    </a:cubicBezTo>
                    <a:cubicBezTo>
                      <a:pt x="2172" y="13466"/>
                      <a:pt x="1611" y="13665"/>
                      <a:pt x="1152" y="14076"/>
                    </a:cubicBezTo>
                    <a:cubicBezTo>
                      <a:pt x="199" y="14896"/>
                      <a:pt x="0" y="16336"/>
                      <a:pt x="643" y="17466"/>
                    </a:cubicBezTo>
                    <a:lnTo>
                      <a:pt x="10569" y="35080"/>
                    </a:lnTo>
                    <a:lnTo>
                      <a:pt x="24195" y="33973"/>
                    </a:lnTo>
                    <a:lnTo>
                      <a:pt x="32969" y="18375"/>
                    </a:lnTo>
                    <a:cubicBezTo>
                      <a:pt x="33523" y="17422"/>
                      <a:pt x="33367" y="16203"/>
                      <a:pt x="32614" y="15428"/>
                    </a:cubicBezTo>
                    <a:cubicBezTo>
                      <a:pt x="32169" y="14940"/>
                      <a:pt x="31581" y="14701"/>
                      <a:pt x="30994" y="14701"/>
                    </a:cubicBezTo>
                    <a:cubicBezTo>
                      <a:pt x="30356" y="14701"/>
                      <a:pt x="29719" y="14984"/>
                      <a:pt x="29269" y="15539"/>
                    </a:cubicBezTo>
                    <a:lnTo>
                      <a:pt x="26255" y="19283"/>
                    </a:lnTo>
                    <a:lnTo>
                      <a:pt x="28825" y="8449"/>
                    </a:lnTo>
                    <a:cubicBezTo>
                      <a:pt x="29158" y="6986"/>
                      <a:pt x="28427" y="5480"/>
                      <a:pt x="27075" y="4948"/>
                    </a:cubicBezTo>
                    <a:cubicBezTo>
                      <a:pt x="26754" y="4816"/>
                      <a:pt x="26424" y="4755"/>
                      <a:pt x="26100" y="4755"/>
                    </a:cubicBezTo>
                    <a:cubicBezTo>
                      <a:pt x="24948" y="4755"/>
                      <a:pt x="23866" y="5537"/>
                      <a:pt x="23486" y="6765"/>
                    </a:cubicBezTo>
                    <a:lnTo>
                      <a:pt x="20362" y="16824"/>
                    </a:lnTo>
                    <a:lnTo>
                      <a:pt x="20472" y="3131"/>
                    </a:lnTo>
                    <a:cubicBezTo>
                      <a:pt x="20495" y="1491"/>
                      <a:pt x="19276" y="118"/>
                      <a:pt x="17747" y="7"/>
                    </a:cubicBezTo>
                    <a:cubicBezTo>
                      <a:pt x="17684" y="3"/>
                      <a:pt x="17622" y="1"/>
                      <a:pt x="175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698;p124">
                <a:extLst>
                  <a:ext uri="{FF2B5EF4-FFF2-40B4-BE49-F238E27FC236}">
                    <a16:creationId xmlns:a16="http://schemas.microsoft.com/office/drawing/2014/main" xmlns="" id="{A2EFCEB9-01BE-4CA6-A5F1-10103D99F551}"/>
                  </a:ext>
                </a:extLst>
              </p:cNvPr>
              <p:cNvSpPr/>
              <p:nvPr/>
            </p:nvSpPr>
            <p:spPr>
              <a:xfrm>
                <a:off x="2456565" y="2424527"/>
                <a:ext cx="254123" cy="73774"/>
              </a:xfrm>
              <a:custGeom>
                <a:avLst/>
                <a:gdLst/>
                <a:ahLst/>
                <a:cxnLst/>
                <a:rect l="l" t="t" r="r" b="b"/>
                <a:pathLst>
                  <a:path w="16796" h="4876" extrusionOk="0">
                    <a:moveTo>
                      <a:pt x="1" y="1"/>
                    </a:moveTo>
                    <a:lnTo>
                      <a:pt x="1" y="4875"/>
                    </a:lnTo>
                    <a:lnTo>
                      <a:pt x="16795" y="4875"/>
                    </a:lnTo>
                    <a:lnTo>
                      <a:pt x="167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699;p124">
                <a:extLst>
                  <a:ext uri="{FF2B5EF4-FFF2-40B4-BE49-F238E27FC236}">
                    <a16:creationId xmlns:a16="http://schemas.microsoft.com/office/drawing/2014/main" xmlns="" id="{322E9DC4-AF48-4AE4-B6DF-A0709EACA163}"/>
                  </a:ext>
                </a:extLst>
              </p:cNvPr>
              <p:cNvSpPr/>
              <p:nvPr/>
            </p:nvSpPr>
            <p:spPr>
              <a:xfrm>
                <a:off x="2126368" y="2472474"/>
                <a:ext cx="927923" cy="741188"/>
              </a:xfrm>
              <a:custGeom>
                <a:avLst/>
                <a:gdLst/>
                <a:ahLst/>
                <a:cxnLst/>
                <a:rect l="l" t="t" r="r" b="b"/>
                <a:pathLst>
                  <a:path w="61330" h="48988" extrusionOk="0">
                    <a:moveTo>
                      <a:pt x="30665" y="0"/>
                    </a:moveTo>
                    <a:cubicBezTo>
                      <a:pt x="13716" y="0"/>
                      <a:pt x="1" y="10968"/>
                      <a:pt x="1" y="24483"/>
                    </a:cubicBezTo>
                    <a:cubicBezTo>
                      <a:pt x="1" y="38020"/>
                      <a:pt x="13716" y="48988"/>
                      <a:pt x="30665" y="48988"/>
                    </a:cubicBezTo>
                    <a:cubicBezTo>
                      <a:pt x="47593" y="48988"/>
                      <a:pt x="61330" y="38020"/>
                      <a:pt x="61330" y="24483"/>
                    </a:cubicBezTo>
                    <a:cubicBezTo>
                      <a:pt x="61330" y="10968"/>
                      <a:pt x="47593" y="0"/>
                      <a:pt x="306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700;p124">
                <a:extLst>
                  <a:ext uri="{FF2B5EF4-FFF2-40B4-BE49-F238E27FC236}">
                    <a16:creationId xmlns:a16="http://schemas.microsoft.com/office/drawing/2014/main" xmlns="" id="{8FA12D11-2AB6-4DD1-B41D-88B5B9AD9E66}"/>
                  </a:ext>
                </a:extLst>
              </p:cNvPr>
              <p:cNvSpPr/>
              <p:nvPr/>
            </p:nvSpPr>
            <p:spPr>
              <a:xfrm>
                <a:off x="2105262" y="2553571"/>
                <a:ext cx="947350" cy="755305"/>
              </a:xfrm>
              <a:custGeom>
                <a:avLst/>
                <a:gdLst/>
                <a:ahLst/>
                <a:cxnLst/>
                <a:rect l="l" t="t" r="r" b="b"/>
                <a:pathLst>
                  <a:path w="62614" h="49921" extrusionOk="0">
                    <a:moveTo>
                      <a:pt x="33844" y="0"/>
                    </a:moveTo>
                    <a:cubicBezTo>
                      <a:pt x="33099" y="0"/>
                      <a:pt x="32334" y="15"/>
                      <a:pt x="31551" y="46"/>
                    </a:cubicBezTo>
                    <a:cubicBezTo>
                      <a:pt x="7090" y="999"/>
                      <a:pt x="2902" y="16597"/>
                      <a:pt x="2902" y="16597"/>
                    </a:cubicBezTo>
                    <a:cubicBezTo>
                      <a:pt x="2902" y="16597"/>
                      <a:pt x="0" y="49920"/>
                      <a:pt x="31506" y="49920"/>
                    </a:cubicBezTo>
                    <a:cubicBezTo>
                      <a:pt x="55479" y="49920"/>
                      <a:pt x="60819" y="33170"/>
                      <a:pt x="61927" y="22934"/>
                    </a:cubicBezTo>
                    <a:cubicBezTo>
                      <a:pt x="62614" y="16287"/>
                      <a:pt x="59889" y="9751"/>
                      <a:pt x="54527" y="5807"/>
                    </a:cubicBezTo>
                    <a:cubicBezTo>
                      <a:pt x="50262" y="2655"/>
                      <a:pt x="43736" y="0"/>
                      <a:pt x="33844" y="0"/>
                    </a:cubicBezTo>
                    <a:close/>
                  </a:path>
                </a:pathLst>
              </a:custGeom>
              <a:solidFill>
                <a:srgbClr val="FDB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701;p124">
                <a:extLst>
                  <a:ext uri="{FF2B5EF4-FFF2-40B4-BE49-F238E27FC236}">
                    <a16:creationId xmlns:a16="http://schemas.microsoft.com/office/drawing/2014/main" xmlns="" id="{E4DB21F7-E0D6-4D33-A9DB-2CBFDA2BC05F}"/>
                  </a:ext>
                </a:extLst>
              </p:cNvPr>
              <p:cNvSpPr/>
              <p:nvPr/>
            </p:nvSpPr>
            <p:spPr>
              <a:xfrm>
                <a:off x="2110618" y="2545522"/>
                <a:ext cx="498155" cy="334933"/>
              </a:xfrm>
              <a:custGeom>
                <a:avLst/>
                <a:gdLst/>
                <a:ahLst/>
                <a:cxnLst/>
                <a:rect l="l" t="t" r="r" b="b"/>
                <a:pathLst>
                  <a:path w="32925" h="22137" extrusionOk="0">
                    <a:moveTo>
                      <a:pt x="27492" y="0"/>
                    </a:moveTo>
                    <a:cubicBezTo>
                      <a:pt x="22614" y="0"/>
                      <a:pt x="15268" y="842"/>
                      <a:pt x="8930" y="5032"/>
                    </a:cubicBezTo>
                    <a:cubicBezTo>
                      <a:pt x="1" y="10948"/>
                      <a:pt x="2482" y="22136"/>
                      <a:pt x="2482" y="22136"/>
                    </a:cubicBezTo>
                    <a:cubicBezTo>
                      <a:pt x="2482" y="22136"/>
                      <a:pt x="26610" y="20098"/>
                      <a:pt x="32925" y="379"/>
                    </a:cubicBezTo>
                    <a:cubicBezTo>
                      <a:pt x="32925" y="379"/>
                      <a:pt x="30764" y="0"/>
                      <a:pt x="27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702;p124">
                <a:extLst>
                  <a:ext uri="{FF2B5EF4-FFF2-40B4-BE49-F238E27FC236}">
                    <a16:creationId xmlns:a16="http://schemas.microsoft.com/office/drawing/2014/main" xmlns="" id="{4D102230-4A34-4734-B8E6-0A49C7CDE549}"/>
                  </a:ext>
                </a:extLst>
              </p:cNvPr>
              <p:cNvSpPr/>
              <p:nvPr/>
            </p:nvSpPr>
            <p:spPr>
              <a:xfrm>
                <a:off x="2571221" y="2543358"/>
                <a:ext cx="499502" cy="337429"/>
              </a:xfrm>
              <a:custGeom>
                <a:avLst/>
                <a:gdLst/>
                <a:ahLst/>
                <a:cxnLst/>
                <a:rect l="l" t="t" r="r" b="b"/>
                <a:pathLst>
                  <a:path w="33014" h="22302" extrusionOk="0">
                    <a:moveTo>
                      <a:pt x="5605" y="0"/>
                    </a:moveTo>
                    <a:cubicBezTo>
                      <a:pt x="2215" y="0"/>
                      <a:pt x="0" y="456"/>
                      <a:pt x="0" y="456"/>
                    </a:cubicBezTo>
                    <a:cubicBezTo>
                      <a:pt x="3811" y="20817"/>
                      <a:pt x="31374" y="22302"/>
                      <a:pt x="31374" y="22302"/>
                    </a:cubicBezTo>
                    <a:cubicBezTo>
                      <a:pt x="31374" y="22302"/>
                      <a:pt x="33013" y="10603"/>
                      <a:pt x="22843" y="4510"/>
                    </a:cubicBezTo>
                    <a:cubicBezTo>
                      <a:pt x="16645" y="799"/>
                      <a:pt x="10094" y="0"/>
                      <a:pt x="56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703;p124">
                <a:extLst>
                  <a:ext uri="{FF2B5EF4-FFF2-40B4-BE49-F238E27FC236}">
                    <a16:creationId xmlns:a16="http://schemas.microsoft.com/office/drawing/2014/main" xmlns="" id="{8D928DA2-A512-4E9A-8507-A139D05A5A3F}"/>
                  </a:ext>
                </a:extLst>
              </p:cNvPr>
              <p:cNvSpPr/>
              <p:nvPr/>
            </p:nvSpPr>
            <p:spPr>
              <a:xfrm>
                <a:off x="1987929" y="2871392"/>
                <a:ext cx="234999" cy="215557"/>
              </a:xfrm>
              <a:custGeom>
                <a:avLst/>
                <a:gdLst/>
                <a:ahLst/>
                <a:cxnLst/>
                <a:rect l="l" t="t" r="r" b="b"/>
                <a:pathLst>
                  <a:path w="15532" h="14247" extrusionOk="0">
                    <a:moveTo>
                      <a:pt x="7755" y="0"/>
                    </a:moveTo>
                    <a:cubicBezTo>
                      <a:pt x="3479" y="0"/>
                      <a:pt x="0" y="3191"/>
                      <a:pt x="0" y="7112"/>
                    </a:cubicBezTo>
                    <a:cubicBezTo>
                      <a:pt x="0" y="11056"/>
                      <a:pt x="3479" y="14247"/>
                      <a:pt x="7755" y="14247"/>
                    </a:cubicBezTo>
                    <a:cubicBezTo>
                      <a:pt x="12053" y="14247"/>
                      <a:pt x="15532" y="11056"/>
                      <a:pt x="15532" y="7112"/>
                    </a:cubicBezTo>
                    <a:cubicBezTo>
                      <a:pt x="15532" y="3191"/>
                      <a:pt x="12053" y="0"/>
                      <a:pt x="7755" y="0"/>
                    </a:cubicBezTo>
                    <a:close/>
                  </a:path>
                </a:pathLst>
              </a:custGeom>
              <a:solidFill>
                <a:srgbClr val="FDB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704;p124">
                <a:extLst>
                  <a:ext uri="{FF2B5EF4-FFF2-40B4-BE49-F238E27FC236}">
                    <a16:creationId xmlns:a16="http://schemas.microsoft.com/office/drawing/2014/main" xmlns="" id="{29F25A87-752E-4A22-B686-4F78E83A1C18}"/>
                  </a:ext>
                </a:extLst>
              </p:cNvPr>
              <p:cNvSpPr/>
              <p:nvPr/>
            </p:nvSpPr>
            <p:spPr>
              <a:xfrm>
                <a:off x="2073746" y="2921336"/>
                <a:ext cx="73093" cy="89524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5917" fill="none" extrusionOk="0">
                    <a:moveTo>
                      <a:pt x="0" y="1308"/>
                    </a:moveTo>
                    <a:cubicBezTo>
                      <a:pt x="0" y="1308"/>
                      <a:pt x="4565" y="1"/>
                      <a:pt x="4830" y="5916"/>
                    </a:cubicBezTo>
                  </a:path>
                </a:pathLst>
              </a:custGeom>
              <a:noFill/>
              <a:ln w="12175" cap="rnd" cmpd="sng">
                <a:solidFill>
                  <a:srgbClr val="F08F8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705;p124">
                <a:extLst>
                  <a:ext uri="{FF2B5EF4-FFF2-40B4-BE49-F238E27FC236}">
                    <a16:creationId xmlns:a16="http://schemas.microsoft.com/office/drawing/2014/main" xmlns="" id="{06337F7E-E29A-4DA7-91CF-25601FD13AC8}"/>
                  </a:ext>
                </a:extLst>
              </p:cNvPr>
              <p:cNvSpPr/>
              <p:nvPr/>
            </p:nvSpPr>
            <p:spPr>
              <a:xfrm>
                <a:off x="2972151" y="2871392"/>
                <a:ext cx="235332" cy="215557"/>
              </a:xfrm>
              <a:custGeom>
                <a:avLst/>
                <a:gdLst/>
                <a:ahLst/>
                <a:cxnLst/>
                <a:rect l="l" t="t" r="r" b="b"/>
                <a:pathLst>
                  <a:path w="15554" h="14247" extrusionOk="0">
                    <a:moveTo>
                      <a:pt x="7777" y="0"/>
                    </a:moveTo>
                    <a:cubicBezTo>
                      <a:pt x="3479" y="0"/>
                      <a:pt x="0" y="3191"/>
                      <a:pt x="0" y="7112"/>
                    </a:cubicBezTo>
                    <a:cubicBezTo>
                      <a:pt x="0" y="11056"/>
                      <a:pt x="3479" y="14247"/>
                      <a:pt x="7777" y="14247"/>
                    </a:cubicBezTo>
                    <a:cubicBezTo>
                      <a:pt x="12075" y="14247"/>
                      <a:pt x="15554" y="11056"/>
                      <a:pt x="15554" y="7112"/>
                    </a:cubicBezTo>
                    <a:cubicBezTo>
                      <a:pt x="15554" y="3191"/>
                      <a:pt x="12075" y="0"/>
                      <a:pt x="7777" y="0"/>
                    </a:cubicBezTo>
                    <a:close/>
                  </a:path>
                </a:pathLst>
              </a:custGeom>
              <a:solidFill>
                <a:srgbClr val="FDB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706;p124">
                <a:extLst>
                  <a:ext uri="{FF2B5EF4-FFF2-40B4-BE49-F238E27FC236}">
                    <a16:creationId xmlns:a16="http://schemas.microsoft.com/office/drawing/2014/main" xmlns="" id="{CEA5A22E-C688-4754-A19C-C0E2B4A30A7D}"/>
                  </a:ext>
                </a:extLst>
              </p:cNvPr>
              <p:cNvSpPr/>
              <p:nvPr/>
            </p:nvSpPr>
            <p:spPr>
              <a:xfrm>
                <a:off x="3044563" y="2921336"/>
                <a:ext cx="79115" cy="89524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5917" fill="none" extrusionOk="0">
                    <a:moveTo>
                      <a:pt x="5229" y="1308"/>
                    </a:moveTo>
                    <a:cubicBezTo>
                      <a:pt x="5229" y="1308"/>
                      <a:pt x="310" y="1"/>
                      <a:pt x="0" y="5916"/>
                    </a:cubicBezTo>
                  </a:path>
                </a:pathLst>
              </a:custGeom>
              <a:noFill/>
              <a:ln w="12175" cap="rnd" cmpd="sng">
                <a:solidFill>
                  <a:srgbClr val="F08F8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707;p124">
                <a:extLst>
                  <a:ext uri="{FF2B5EF4-FFF2-40B4-BE49-F238E27FC236}">
                    <a16:creationId xmlns:a16="http://schemas.microsoft.com/office/drawing/2014/main" xmlns="" id="{B27C8533-EDBC-49D1-9168-8D9F1FFC24D5}"/>
                  </a:ext>
                </a:extLst>
              </p:cNvPr>
              <p:cNvSpPr/>
              <p:nvPr/>
            </p:nvSpPr>
            <p:spPr>
              <a:xfrm>
                <a:off x="2128048" y="2842887"/>
                <a:ext cx="59688" cy="109299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7224" extrusionOk="0">
                    <a:moveTo>
                      <a:pt x="3944" y="1"/>
                    </a:moveTo>
                    <a:lnTo>
                      <a:pt x="1" y="2128"/>
                    </a:lnTo>
                    <a:lnTo>
                      <a:pt x="2947" y="7224"/>
                    </a:lnTo>
                    <a:lnTo>
                      <a:pt x="39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708;p124">
                <a:extLst>
                  <a:ext uri="{FF2B5EF4-FFF2-40B4-BE49-F238E27FC236}">
                    <a16:creationId xmlns:a16="http://schemas.microsoft.com/office/drawing/2014/main" xmlns="" id="{EA4D00C8-311B-4BD3-BFF5-7C67A593BE05}"/>
                  </a:ext>
                </a:extLst>
              </p:cNvPr>
              <p:cNvSpPr/>
              <p:nvPr/>
            </p:nvSpPr>
            <p:spPr>
              <a:xfrm>
                <a:off x="2992591" y="2842887"/>
                <a:ext cx="60021" cy="109299"/>
              </a:xfrm>
              <a:custGeom>
                <a:avLst/>
                <a:gdLst/>
                <a:ahLst/>
                <a:cxnLst/>
                <a:rect l="l" t="t" r="r" b="b"/>
                <a:pathLst>
                  <a:path w="3967" h="7224" extrusionOk="0">
                    <a:moveTo>
                      <a:pt x="1" y="1"/>
                    </a:moveTo>
                    <a:lnTo>
                      <a:pt x="1020" y="7224"/>
                    </a:lnTo>
                    <a:lnTo>
                      <a:pt x="3967" y="212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709;p124">
                <a:extLst>
                  <a:ext uri="{FF2B5EF4-FFF2-40B4-BE49-F238E27FC236}">
                    <a16:creationId xmlns:a16="http://schemas.microsoft.com/office/drawing/2014/main" xmlns="" id="{A536A16F-088C-49B8-A82D-FC488994CCF6}"/>
                  </a:ext>
                </a:extLst>
              </p:cNvPr>
              <p:cNvSpPr/>
              <p:nvPr/>
            </p:nvSpPr>
            <p:spPr>
              <a:xfrm>
                <a:off x="2505511" y="3125818"/>
                <a:ext cx="171317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4056" extrusionOk="0">
                    <a:moveTo>
                      <a:pt x="1" y="1"/>
                    </a:moveTo>
                    <a:cubicBezTo>
                      <a:pt x="1" y="1"/>
                      <a:pt x="355" y="4055"/>
                      <a:pt x="5673" y="4055"/>
                    </a:cubicBezTo>
                    <a:cubicBezTo>
                      <a:pt x="11012" y="4055"/>
                      <a:pt x="11323" y="1"/>
                      <a:pt x="113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710;p124">
                <a:extLst>
                  <a:ext uri="{FF2B5EF4-FFF2-40B4-BE49-F238E27FC236}">
                    <a16:creationId xmlns:a16="http://schemas.microsoft.com/office/drawing/2014/main" xmlns="" id="{457426F3-4AB5-4638-8E95-6446A51E2F20}"/>
                  </a:ext>
                </a:extLst>
              </p:cNvPr>
              <p:cNvSpPr/>
              <p:nvPr/>
            </p:nvSpPr>
            <p:spPr>
              <a:xfrm>
                <a:off x="2307732" y="2893028"/>
                <a:ext cx="199141" cy="118604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6081" y="1"/>
                    </a:moveTo>
                    <a:cubicBezTo>
                      <a:pt x="2469" y="1"/>
                      <a:pt x="0" y="2470"/>
                      <a:pt x="0" y="2470"/>
                    </a:cubicBezTo>
                    <a:cubicBezTo>
                      <a:pt x="0" y="2470"/>
                      <a:pt x="576" y="6569"/>
                      <a:pt x="5938" y="7610"/>
                    </a:cubicBezTo>
                    <a:cubicBezTo>
                      <a:pt x="6783" y="7771"/>
                      <a:pt x="7541" y="7838"/>
                      <a:pt x="8218" y="7838"/>
                    </a:cubicBezTo>
                    <a:cubicBezTo>
                      <a:pt x="11840" y="7838"/>
                      <a:pt x="13161" y="5904"/>
                      <a:pt x="13161" y="5904"/>
                    </a:cubicBezTo>
                    <a:cubicBezTo>
                      <a:pt x="13161" y="5904"/>
                      <a:pt x="12009" y="985"/>
                      <a:pt x="7578" y="143"/>
                    </a:cubicBezTo>
                    <a:cubicBezTo>
                      <a:pt x="7061" y="45"/>
                      <a:pt x="6561" y="1"/>
                      <a:pt x="6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711;p124">
                <a:extLst>
                  <a:ext uri="{FF2B5EF4-FFF2-40B4-BE49-F238E27FC236}">
                    <a16:creationId xmlns:a16="http://schemas.microsoft.com/office/drawing/2014/main" xmlns="" id="{CBCD100C-B403-4D68-B7AF-0A4829574529}"/>
                  </a:ext>
                </a:extLst>
              </p:cNvPr>
              <p:cNvSpPr/>
              <p:nvPr/>
            </p:nvSpPr>
            <p:spPr>
              <a:xfrm>
                <a:off x="2339580" y="2883799"/>
                <a:ext cx="135777" cy="136442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2017" y="0"/>
                      <a:pt x="0" y="2016"/>
                      <a:pt x="0" y="4498"/>
                    </a:cubicBezTo>
                    <a:cubicBezTo>
                      <a:pt x="0" y="7001"/>
                      <a:pt x="2017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712;p124">
                <a:extLst>
                  <a:ext uri="{FF2B5EF4-FFF2-40B4-BE49-F238E27FC236}">
                    <a16:creationId xmlns:a16="http://schemas.microsoft.com/office/drawing/2014/main" xmlns="" id="{399A6528-1655-406E-97AC-393691D66CB9}"/>
                  </a:ext>
                </a:extLst>
              </p:cNvPr>
              <p:cNvSpPr/>
              <p:nvPr/>
            </p:nvSpPr>
            <p:spPr>
              <a:xfrm>
                <a:off x="2659716" y="2893028"/>
                <a:ext cx="199141" cy="118604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713;p124">
                <a:extLst>
                  <a:ext uri="{FF2B5EF4-FFF2-40B4-BE49-F238E27FC236}">
                    <a16:creationId xmlns:a16="http://schemas.microsoft.com/office/drawing/2014/main" xmlns="" id="{1986DCB5-2B8B-4238-A2AD-E862946000B1}"/>
                  </a:ext>
                </a:extLst>
              </p:cNvPr>
              <p:cNvSpPr/>
              <p:nvPr/>
            </p:nvSpPr>
            <p:spPr>
              <a:xfrm>
                <a:off x="2691232" y="2883799"/>
                <a:ext cx="135777" cy="136442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714;p124">
                <a:extLst>
                  <a:ext uri="{FF2B5EF4-FFF2-40B4-BE49-F238E27FC236}">
                    <a16:creationId xmlns:a16="http://schemas.microsoft.com/office/drawing/2014/main" xmlns="" id="{CD239C44-3B8C-44D8-B1BB-48C4D286004F}"/>
                  </a:ext>
                </a:extLst>
              </p:cNvPr>
              <p:cNvSpPr/>
              <p:nvPr/>
            </p:nvSpPr>
            <p:spPr>
              <a:xfrm>
                <a:off x="2579603" y="3048050"/>
                <a:ext cx="24147" cy="42591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815" fill="none" extrusionOk="0">
                    <a:moveTo>
                      <a:pt x="0" y="1"/>
                    </a:moveTo>
                    <a:lnTo>
                      <a:pt x="0" y="2792"/>
                    </a:lnTo>
                    <a:lnTo>
                      <a:pt x="1595" y="2814"/>
                    </a:lnTo>
                  </a:path>
                </a:pathLst>
              </a:custGeom>
              <a:noFill/>
              <a:ln w="12175" cap="rnd" cmpd="sng">
                <a:solidFill>
                  <a:srgbClr val="F08F8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715;p124">
                <a:extLst>
                  <a:ext uri="{FF2B5EF4-FFF2-40B4-BE49-F238E27FC236}">
                    <a16:creationId xmlns:a16="http://schemas.microsoft.com/office/drawing/2014/main" xmlns="" id="{CF6A25C3-4215-48A0-A33C-4FCDBD8C0AB4}"/>
                  </a:ext>
                </a:extLst>
              </p:cNvPr>
              <p:cNvSpPr/>
              <p:nvPr/>
            </p:nvSpPr>
            <p:spPr>
              <a:xfrm>
                <a:off x="2179006" y="2740321"/>
                <a:ext cx="389552" cy="391549"/>
              </a:xfrm>
              <a:custGeom>
                <a:avLst/>
                <a:gdLst/>
                <a:ahLst/>
                <a:cxnLst/>
                <a:rect l="l" t="t" r="r" b="b"/>
                <a:pathLst>
                  <a:path w="25747" h="25879" fill="none" extrusionOk="0">
                    <a:moveTo>
                      <a:pt x="25746" y="12939"/>
                    </a:moveTo>
                    <a:cubicBezTo>
                      <a:pt x="25746" y="20096"/>
                      <a:pt x="19985" y="25879"/>
                      <a:pt x="12873" y="25879"/>
                    </a:cubicBezTo>
                    <a:cubicBezTo>
                      <a:pt x="5761" y="25879"/>
                      <a:pt x="0" y="20096"/>
                      <a:pt x="0" y="12939"/>
                    </a:cubicBezTo>
                    <a:cubicBezTo>
                      <a:pt x="0" y="5805"/>
                      <a:pt x="5761" y="0"/>
                      <a:pt x="12873" y="0"/>
                    </a:cubicBezTo>
                    <a:cubicBezTo>
                      <a:pt x="19985" y="0"/>
                      <a:pt x="25746" y="5805"/>
                      <a:pt x="25746" y="12939"/>
                    </a:cubicBezTo>
                    <a:close/>
                  </a:path>
                </a:pathLst>
              </a:custGeom>
              <a:noFill/>
              <a:ln w="17175" cap="flat" cmpd="sng">
                <a:solidFill>
                  <a:schemeClr val="accent1"/>
                </a:solidFill>
                <a:prstDash val="solid"/>
                <a:miter lim="221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716;p124">
                <a:extLst>
                  <a:ext uri="{FF2B5EF4-FFF2-40B4-BE49-F238E27FC236}">
                    <a16:creationId xmlns:a16="http://schemas.microsoft.com/office/drawing/2014/main" xmlns="" id="{6FFFBD4B-AB5A-4FCE-BE05-4013ADCC6121}"/>
                  </a:ext>
                </a:extLst>
              </p:cNvPr>
              <p:cNvSpPr/>
              <p:nvPr/>
            </p:nvSpPr>
            <p:spPr>
              <a:xfrm>
                <a:off x="2612783" y="2740321"/>
                <a:ext cx="389885" cy="391549"/>
              </a:xfrm>
              <a:custGeom>
                <a:avLst/>
                <a:gdLst/>
                <a:ahLst/>
                <a:cxnLst/>
                <a:rect l="l" t="t" r="r" b="b"/>
                <a:pathLst>
                  <a:path w="25769" h="25879" fill="none" extrusionOk="0">
                    <a:moveTo>
                      <a:pt x="25768" y="12939"/>
                    </a:moveTo>
                    <a:cubicBezTo>
                      <a:pt x="25768" y="20096"/>
                      <a:pt x="19986" y="25879"/>
                      <a:pt x="12873" y="25879"/>
                    </a:cubicBezTo>
                    <a:cubicBezTo>
                      <a:pt x="5761" y="25879"/>
                      <a:pt x="1" y="20096"/>
                      <a:pt x="1" y="12939"/>
                    </a:cubicBezTo>
                    <a:cubicBezTo>
                      <a:pt x="1" y="5805"/>
                      <a:pt x="5761" y="0"/>
                      <a:pt x="12873" y="0"/>
                    </a:cubicBezTo>
                    <a:cubicBezTo>
                      <a:pt x="19986" y="0"/>
                      <a:pt x="25768" y="5805"/>
                      <a:pt x="25768" y="12939"/>
                    </a:cubicBezTo>
                    <a:close/>
                  </a:path>
                </a:pathLst>
              </a:custGeom>
              <a:noFill/>
              <a:ln w="17175" cap="flat" cmpd="sng">
                <a:solidFill>
                  <a:schemeClr val="accent1"/>
                </a:solidFill>
                <a:prstDash val="solid"/>
                <a:miter lim="221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717;p124">
                <a:extLst>
                  <a:ext uri="{FF2B5EF4-FFF2-40B4-BE49-F238E27FC236}">
                    <a16:creationId xmlns:a16="http://schemas.microsoft.com/office/drawing/2014/main" xmlns="" id="{4C21FAA6-356D-4626-9D75-5561CC1009F7}"/>
                  </a:ext>
                </a:extLst>
              </p:cNvPr>
              <p:cNvSpPr/>
              <p:nvPr/>
            </p:nvSpPr>
            <p:spPr>
              <a:xfrm>
                <a:off x="2568543" y="2915980"/>
                <a:ext cx="44255" cy="20123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1330" fill="none" extrusionOk="0">
                    <a:moveTo>
                      <a:pt x="0" y="1329"/>
                    </a:moveTo>
                    <a:cubicBezTo>
                      <a:pt x="0" y="1329"/>
                      <a:pt x="1108" y="0"/>
                      <a:pt x="2925" y="1329"/>
                    </a:cubicBezTo>
                  </a:path>
                </a:pathLst>
              </a:custGeom>
              <a:noFill/>
              <a:ln w="17175" cap="flat" cmpd="sng">
                <a:solidFill>
                  <a:schemeClr val="accent1"/>
                </a:solidFill>
                <a:prstDash val="solid"/>
                <a:miter lim="221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718;p124">
                <a:extLst>
                  <a:ext uri="{FF2B5EF4-FFF2-40B4-BE49-F238E27FC236}">
                    <a16:creationId xmlns:a16="http://schemas.microsoft.com/office/drawing/2014/main" xmlns="" id="{88B73917-D05B-46C0-8162-A2112B1270E8}"/>
                  </a:ext>
                </a:extLst>
              </p:cNvPr>
              <p:cNvSpPr/>
              <p:nvPr/>
            </p:nvSpPr>
            <p:spPr>
              <a:xfrm>
                <a:off x="2314767" y="2787254"/>
                <a:ext cx="171983" cy="50958"/>
              </a:xfrm>
              <a:custGeom>
                <a:avLst/>
                <a:gdLst/>
                <a:ahLst/>
                <a:cxnLst/>
                <a:rect l="l" t="t" r="r" b="b"/>
                <a:pathLst>
                  <a:path w="11367" h="3368" fill="none" extrusionOk="0">
                    <a:moveTo>
                      <a:pt x="1" y="2526"/>
                    </a:moveTo>
                    <a:cubicBezTo>
                      <a:pt x="1" y="2526"/>
                      <a:pt x="5363" y="0"/>
                      <a:pt x="11367" y="3368"/>
                    </a:cubicBezTo>
                  </a:path>
                </a:pathLst>
              </a:custGeom>
              <a:noFill/>
              <a:ln w="24925" cap="flat" cmpd="sng">
                <a:solidFill>
                  <a:schemeClr val="accent6"/>
                </a:solidFill>
                <a:prstDash val="solid"/>
                <a:miter lim="221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719;p124">
                <a:extLst>
                  <a:ext uri="{FF2B5EF4-FFF2-40B4-BE49-F238E27FC236}">
                    <a16:creationId xmlns:a16="http://schemas.microsoft.com/office/drawing/2014/main" xmlns="" id="{8721948C-630D-4A37-BACC-67D8B464E10A}"/>
                  </a:ext>
                </a:extLst>
              </p:cNvPr>
              <p:cNvSpPr/>
              <p:nvPr/>
            </p:nvSpPr>
            <p:spPr>
              <a:xfrm>
                <a:off x="2695589" y="2787254"/>
                <a:ext cx="171983" cy="50958"/>
              </a:xfrm>
              <a:custGeom>
                <a:avLst/>
                <a:gdLst/>
                <a:ahLst/>
                <a:cxnLst/>
                <a:rect l="l" t="t" r="r" b="b"/>
                <a:pathLst>
                  <a:path w="11367" h="3368" fill="none" extrusionOk="0">
                    <a:moveTo>
                      <a:pt x="11366" y="2526"/>
                    </a:moveTo>
                    <a:cubicBezTo>
                      <a:pt x="11366" y="2526"/>
                      <a:pt x="5982" y="0"/>
                      <a:pt x="0" y="3368"/>
                    </a:cubicBezTo>
                  </a:path>
                </a:pathLst>
              </a:custGeom>
              <a:noFill/>
              <a:ln w="24925" cap="flat" cmpd="sng">
                <a:solidFill>
                  <a:schemeClr val="accent6"/>
                </a:solidFill>
                <a:prstDash val="solid"/>
                <a:miter lim="221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720;p124">
                <a:hlinkClick r:id="rId8"/>
                <a:extLst>
                  <a:ext uri="{FF2B5EF4-FFF2-40B4-BE49-F238E27FC236}">
                    <a16:creationId xmlns:a16="http://schemas.microsoft.com/office/drawing/2014/main" xmlns="" id="{1C6767D1-244F-4173-87B8-756685B27E2C}"/>
                  </a:ext>
                </a:extLst>
              </p:cNvPr>
              <p:cNvSpPr/>
              <p:nvPr/>
            </p:nvSpPr>
            <p:spPr>
              <a:xfrm>
                <a:off x="1676160" y="3799618"/>
                <a:ext cx="1868237" cy="899418"/>
              </a:xfrm>
              <a:custGeom>
                <a:avLst/>
                <a:gdLst/>
                <a:ahLst/>
                <a:cxnLst/>
                <a:rect l="l" t="t" r="r" b="b"/>
                <a:pathLst>
                  <a:path w="123479" h="59446" extrusionOk="0">
                    <a:moveTo>
                      <a:pt x="1" y="1"/>
                    </a:moveTo>
                    <a:lnTo>
                      <a:pt x="14912" y="59446"/>
                    </a:lnTo>
                    <a:lnTo>
                      <a:pt x="111890" y="59446"/>
                    </a:lnTo>
                    <a:lnTo>
                      <a:pt x="12347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6721;p124">
                <a:extLst>
                  <a:ext uri="{FF2B5EF4-FFF2-40B4-BE49-F238E27FC236}">
                    <a16:creationId xmlns:a16="http://schemas.microsoft.com/office/drawing/2014/main" xmlns="" id="{5131FD3E-278F-495B-AF2F-F2F6851ADD69}"/>
                  </a:ext>
                </a:extLst>
              </p:cNvPr>
              <p:cNvSpPr/>
              <p:nvPr/>
            </p:nvSpPr>
            <p:spPr>
              <a:xfrm>
                <a:off x="1676160" y="3756709"/>
                <a:ext cx="1867556" cy="43605"/>
              </a:xfrm>
              <a:custGeom>
                <a:avLst/>
                <a:gdLst/>
                <a:ahLst/>
                <a:cxnLst/>
                <a:rect l="l" t="t" r="r" b="b"/>
                <a:pathLst>
                  <a:path w="123434" h="2882" extrusionOk="0">
                    <a:moveTo>
                      <a:pt x="3391" y="1"/>
                    </a:moveTo>
                    <a:lnTo>
                      <a:pt x="1" y="2837"/>
                    </a:lnTo>
                    <a:lnTo>
                      <a:pt x="123434" y="2881"/>
                    </a:lnTo>
                    <a:lnTo>
                      <a:pt x="1205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6722;p124">
                <a:extLst>
                  <a:ext uri="{FF2B5EF4-FFF2-40B4-BE49-F238E27FC236}">
                    <a16:creationId xmlns:a16="http://schemas.microsoft.com/office/drawing/2014/main" xmlns="" id="{A9CBCF0C-71E8-44E0-A79F-4F1AEBBEC872}"/>
                  </a:ext>
                </a:extLst>
              </p:cNvPr>
              <p:cNvSpPr/>
              <p:nvPr/>
            </p:nvSpPr>
            <p:spPr>
              <a:xfrm>
                <a:off x="1676160" y="3799618"/>
                <a:ext cx="1867556" cy="15"/>
              </a:xfrm>
              <a:custGeom>
                <a:avLst/>
                <a:gdLst/>
                <a:ahLst/>
                <a:cxnLst/>
                <a:rect l="l" t="t" r="r" b="b"/>
                <a:pathLst>
                  <a:path w="123434" h="1" fill="none" extrusionOk="0">
                    <a:moveTo>
                      <a:pt x="1" y="1"/>
                    </a:moveTo>
                    <a:lnTo>
                      <a:pt x="123434" y="1"/>
                    </a:lnTo>
                  </a:path>
                </a:pathLst>
              </a:custGeom>
              <a:noFill/>
              <a:ln w="6650" cap="flat" cmpd="sng">
                <a:solidFill>
                  <a:schemeClr val="accent6"/>
                </a:solidFill>
                <a:prstDash val="solid"/>
                <a:miter lim="221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6723;p124">
                <a:extLst>
                  <a:ext uri="{FF2B5EF4-FFF2-40B4-BE49-F238E27FC236}">
                    <a16:creationId xmlns:a16="http://schemas.microsoft.com/office/drawing/2014/main" xmlns="" id="{3AE7ED9A-B219-41B2-A45C-4298363E937C}"/>
                  </a:ext>
                </a:extLst>
              </p:cNvPr>
              <p:cNvSpPr/>
              <p:nvPr/>
            </p:nvSpPr>
            <p:spPr>
              <a:xfrm>
                <a:off x="2518251" y="4206584"/>
                <a:ext cx="183391" cy="184389"/>
              </a:xfrm>
              <a:custGeom>
                <a:avLst/>
                <a:gdLst/>
                <a:ahLst/>
                <a:cxnLst/>
                <a:rect l="l" t="t" r="r" b="b"/>
                <a:pathLst>
                  <a:path w="12121" h="12187" fill="none" extrusionOk="0">
                    <a:moveTo>
                      <a:pt x="12120" y="6093"/>
                    </a:moveTo>
                    <a:cubicBezTo>
                      <a:pt x="12120" y="9461"/>
                      <a:pt x="9417" y="12186"/>
                      <a:pt x="6049" y="12186"/>
                    </a:cubicBezTo>
                    <a:cubicBezTo>
                      <a:pt x="2704" y="12186"/>
                      <a:pt x="1" y="9461"/>
                      <a:pt x="1" y="6093"/>
                    </a:cubicBezTo>
                    <a:cubicBezTo>
                      <a:pt x="1" y="2726"/>
                      <a:pt x="2704" y="0"/>
                      <a:pt x="6049" y="0"/>
                    </a:cubicBezTo>
                    <a:cubicBezTo>
                      <a:pt x="9417" y="0"/>
                      <a:pt x="12120" y="2726"/>
                      <a:pt x="12120" y="6093"/>
                    </a:cubicBezTo>
                    <a:close/>
                  </a:path>
                </a:pathLst>
              </a:custGeom>
              <a:noFill/>
              <a:ln w="6650" cap="flat" cmpd="sng">
                <a:solidFill>
                  <a:schemeClr val="accent6"/>
                </a:solidFill>
                <a:prstDash val="solid"/>
                <a:miter lim="221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xmlns="" id="{D14B4CC9-C1B0-4E96-B148-6D1AD267014B}"/>
                </a:ext>
              </a:extLst>
            </p:cNvPr>
            <p:cNvSpPr txBox="1"/>
            <p:nvPr/>
          </p:nvSpPr>
          <p:spPr>
            <a:xfrm>
              <a:off x="5868032" y="4201273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/>
                <a:t>Let’s try it</a:t>
              </a:r>
              <a:endParaRPr lang="zh-TW" altLang="en-US" sz="18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70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solidFill>
                  <a:schemeClr val="accent4"/>
                </a:solidFill>
              </a:rPr>
              <a:t>書商</a:t>
            </a:r>
            <a:r>
              <a:rPr lang="en-US" altLang="zh-TW" b="1" dirty="0" smtClean="0">
                <a:solidFill>
                  <a:schemeClr val="accent4"/>
                </a:solidFill>
              </a:rPr>
              <a:t>10</a:t>
            </a:r>
            <a:r>
              <a:rPr lang="zh-TW" altLang="en-US" dirty="0" smtClean="0"/>
              <a:t>題太</a:t>
            </a:r>
            <a:r>
              <a:rPr lang="zh-TW" altLang="en-US" dirty="0"/>
              <a:t>少了</a:t>
            </a:r>
            <a:r>
              <a:rPr lang="en-US" altLang="zh-TW" dirty="0"/>
              <a:t>……</a:t>
            </a:r>
            <a:r>
              <a:rPr lang="zh-TW" altLang="en-US" dirty="0"/>
              <a:t>自己來吧！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2020" name="Google Shape;2020;p70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70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2" name="Google Shape;2022;p70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70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70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70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26" name="Google Shape;2026;p70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27" name="Google Shape;2027;p70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28" name="Google Shape;2028;p70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29" name="Google Shape;2029;p70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030" name="Google Shape;2030;p70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2031" name="Google Shape;2031;p70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32" name="Google Shape;2032;p70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33" name="Google Shape;2033;p70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4" name="Google Shape;2034;p70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5" name="Google Shape;2035;p70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6" name="Google Shape;2036;p70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xmlns="" id="{CE9BF7CB-8B19-4886-B74E-869456E79456}"/>
              </a:ext>
            </a:extLst>
          </p:cNvPr>
          <p:cNvGrpSpPr/>
          <p:nvPr/>
        </p:nvGrpSpPr>
        <p:grpSpPr>
          <a:xfrm>
            <a:off x="6013835" y="1182970"/>
            <a:ext cx="2037179" cy="3278555"/>
            <a:chOff x="5427292" y="1292050"/>
            <a:chExt cx="2037179" cy="3278555"/>
          </a:xfrm>
        </p:grpSpPr>
        <p:grpSp>
          <p:nvGrpSpPr>
            <p:cNvPr id="73" name="Google Shape;6690;p124">
              <a:extLst>
                <a:ext uri="{FF2B5EF4-FFF2-40B4-BE49-F238E27FC236}">
                  <a16:creationId xmlns:a16="http://schemas.microsoft.com/office/drawing/2014/main" xmlns="" id="{0E602090-D225-492D-9D5A-EC3D50BE998B}"/>
                </a:ext>
              </a:extLst>
            </p:cNvPr>
            <p:cNvGrpSpPr/>
            <p:nvPr/>
          </p:nvGrpSpPr>
          <p:grpSpPr>
            <a:xfrm flipH="1">
              <a:off x="5427292" y="1292050"/>
              <a:ext cx="2037179" cy="2778776"/>
              <a:chOff x="1593369" y="1920260"/>
              <a:chExt cx="2037179" cy="2778776"/>
            </a:xfrm>
          </p:grpSpPr>
          <p:sp>
            <p:nvSpPr>
              <p:cNvPr id="74" name="Google Shape;6691;p124">
                <a:extLst>
                  <a:ext uri="{FF2B5EF4-FFF2-40B4-BE49-F238E27FC236}">
                    <a16:creationId xmlns:a16="http://schemas.microsoft.com/office/drawing/2014/main" xmlns="" id="{103FE4B2-2606-4708-A38C-8C6167B65D8B}"/>
                  </a:ext>
                </a:extLst>
              </p:cNvPr>
              <p:cNvSpPr/>
              <p:nvPr/>
            </p:nvSpPr>
            <p:spPr>
              <a:xfrm>
                <a:off x="2858842" y="3484505"/>
                <a:ext cx="771706" cy="972057"/>
              </a:xfrm>
              <a:custGeom>
                <a:avLst/>
                <a:gdLst/>
                <a:ahLst/>
                <a:cxnLst/>
                <a:rect l="l" t="t" r="r" b="b"/>
                <a:pathLst>
                  <a:path w="51005" h="64247" extrusionOk="0">
                    <a:moveTo>
                      <a:pt x="0" y="1"/>
                    </a:moveTo>
                    <a:lnTo>
                      <a:pt x="0" y="23"/>
                    </a:lnTo>
                    <a:lnTo>
                      <a:pt x="22533" y="55768"/>
                    </a:lnTo>
                    <a:cubicBezTo>
                      <a:pt x="24633" y="60935"/>
                      <a:pt x="29620" y="64246"/>
                      <a:pt x="35096" y="64246"/>
                    </a:cubicBezTo>
                    <a:cubicBezTo>
                      <a:pt x="35515" y="64246"/>
                      <a:pt x="35936" y="64227"/>
                      <a:pt x="36359" y="64188"/>
                    </a:cubicBezTo>
                    <a:cubicBezTo>
                      <a:pt x="45332" y="63323"/>
                      <a:pt x="51004" y="54084"/>
                      <a:pt x="47681" y="45643"/>
                    </a:cubicBezTo>
                    <a:lnTo>
                      <a:pt x="33412" y="9284"/>
                    </a:lnTo>
                    <a:cubicBezTo>
                      <a:pt x="31219" y="3679"/>
                      <a:pt x="25835" y="1"/>
                      <a:pt x="19852" y="1"/>
                    </a:cubicBezTo>
                    <a:close/>
                  </a:path>
                </a:pathLst>
              </a:custGeom>
              <a:solidFill>
                <a:srgbClr val="FDB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6692;p124">
                <a:extLst>
                  <a:ext uri="{FF2B5EF4-FFF2-40B4-BE49-F238E27FC236}">
                    <a16:creationId xmlns:a16="http://schemas.microsoft.com/office/drawing/2014/main" xmlns="" id="{5AFA591B-57E5-4156-9DDE-1C71287AFD31}"/>
                  </a:ext>
                </a:extLst>
              </p:cNvPr>
              <p:cNvSpPr/>
              <p:nvPr/>
            </p:nvSpPr>
            <p:spPr>
              <a:xfrm>
                <a:off x="1593369" y="3484505"/>
                <a:ext cx="771706" cy="972057"/>
              </a:xfrm>
              <a:custGeom>
                <a:avLst/>
                <a:gdLst/>
                <a:ahLst/>
                <a:cxnLst/>
                <a:rect l="l" t="t" r="r" b="b"/>
                <a:pathLst>
                  <a:path w="51005" h="64247" extrusionOk="0">
                    <a:moveTo>
                      <a:pt x="31130" y="1"/>
                    </a:moveTo>
                    <a:cubicBezTo>
                      <a:pt x="25148" y="1"/>
                      <a:pt x="19786" y="3679"/>
                      <a:pt x="17592" y="9284"/>
                    </a:cubicBezTo>
                    <a:lnTo>
                      <a:pt x="3302" y="45643"/>
                    </a:lnTo>
                    <a:cubicBezTo>
                      <a:pt x="0" y="54084"/>
                      <a:pt x="5672" y="63323"/>
                      <a:pt x="14646" y="64188"/>
                    </a:cubicBezTo>
                    <a:cubicBezTo>
                      <a:pt x="15067" y="64227"/>
                      <a:pt x="15487" y="64246"/>
                      <a:pt x="15904" y="64246"/>
                    </a:cubicBezTo>
                    <a:cubicBezTo>
                      <a:pt x="21365" y="64246"/>
                      <a:pt x="26370" y="60935"/>
                      <a:pt x="28449" y="55768"/>
                    </a:cubicBezTo>
                    <a:lnTo>
                      <a:pt x="51004" y="23"/>
                    </a:lnTo>
                    <a:lnTo>
                      <a:pt x="51004" y="1"/>
                    </a:lnTo>
                    <a:close/>
                  </a:path>
                </a:pathLst>
              </a:custGeom>
              <a:solidFill>
                <a:srgbClr val="FDB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6693;p124">
                <a:extLst>
                  <a:ext uri="{FF2B5EF4-FFF2-40B4-BE49-F238E27FC236}">
                    <a16:creationId xmlns:a16="http://schemas.microsoft.com/office/drawing/2014/main" xmlns="" id="{C52FA9A8-AF9A-4444-B33B-C4DEC1B6298B}"/>
                  </a:ext>
                </a:extLst>
              </p:cNvPr>
              <p:cNvSpPr/>
              <p:nvPr/>
            </p:nvSpPr>
            <p:spPr>
              <a:xfrm>
                <a:off x="2091509" y="3484853"/>
                <a:ext cx="1005358" cy="827339"/>
              </a:xfrm>
              <a:custGeom>
                <a:avLst/>
                <a:gdLst/>
                <a:ahLst/>
                <a:cxnLst/>
                <a:rect l="l" t="t" r="r" b="b"/>
                <a:pathLst>
                  <a:path w="66448" h="54682" extrusionOk="0">
                    <a:moveTo>
                      <a:pt x="1773" y="0"/>
                    </a:moveTo>
                    <a:cubicBezTo>
                      <a:pt x="1773" y="0"/>
                      <a:pt x="1" y="16019"/>
                      <a:pt x="9506" y="33966"/>
                    </a:cubicBezTo>
                    <a:cubicBezTo>
                      <a:pt x="9506" y="33966"/>
                      <a:pt x="13627" y="40923"/>
                      <a:pt x="7733" y="54682"/>
                    </a:cubicBezTo>
                    <a:lnTo>
                      <a:pt x="58715" y="54682"/>
                    </a:lnTo>
                    <a:cubicBezTo>
                      <a:pt x="52821" y="40923"/>
                      <a:pt x="56942" y="33966"/>
                      <a:pt x="56942" y="33966"/>
                    </a:cubicBezTo>
                    <a:cubicBezTo>
                      <a:pt x="66447" y="16019"/>
                      <a:pt x="64675" y="0"/>
                      <a:pt x="646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6694;p124">
                <a:extLst>
                  <a:ext uri="{FF2B5EF4-FFF2-40B4-BE49-F238E27FC236}">
                    <a16:creationId xmlns:a16="http://schemas.microsoft.com/office/drawing/2014/main" xmlns="" id="{B2B83EA0-C63F-4D6A-A2B8-004D4EA0D22A}"/>
                  </a:ext>
                </a:extLst>
              </p:cNvPr>
              <p:cNvSpPr/>
              <p:nvPr/>
            </p:nvSpPr>
            <p:spPr>
              <a:xfrm>
                <a:off x="2350640" y="3484853"/>
                <a:ext cx="491786" cy="157564"/>
              </a:xfrm>
              <a:custGeom>
                <a:avLst/>
                <a:gdLst/>
                <a:ahLst/>
                <a:cxnLst/>
                <a:rect l="l" t="t" r="r" b="b"/>
                <a:pathLst>
                  <a:path w="32504" h="10414" extrusionOk="0">
                    <a:moveTo>
                      <a:pt x="0" y="0"/>
                    </a:moveTo>
                    <a:cubicBezTo>
                      <a:pt x="0" y="0"/>
                      <a:pt x="709" y="10414"/>
                      <a:pt x="16463" y="10414"/>
                    </a:cubicBezTo>
                    <a:cubicBezTo>
                      <a:pt x="32216" y="10414"/>
                      <a:pt x="32504" y="0"/>
                      <a:pt x="32504" y="0"/>
                    </a:cubicBezTo>
                    <a:close/>
                  </a:path>
                </a:pathLst>
              </a:custGeom>
              <a:solidFill>
                <a:srgbClr val="FDB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6695;p124">
                <a:extLst>
                  <a:ext uri="{FF2B5EF4-FFF2-40B4-BE49-F238E27FC236}">
                    <a16:creationId xmlns:a16="http://schemas.microsoft.com/office/drawing/2014/main" xmlns="" id="{B2EDBADB-5D37-4CF9-9680-6EADE407017C}"/>
                  </a:ext>
                </a:extLst>
              </p:cNvPr>
              <p:cNvSpPr/>
              <p:nvPr/>
            </p:nvSpPr>
            <p:spPr>
              <a:xfrm>
                <a:off x="2484722" y="3257903"/>
                <a:ext cx="215239" cy="260811"/>
              </a:xfrm>
              <a:custGeom>
                <a:avLst/>
                <a:gdLst/>
                <a:ahLst/>
                <a:cxnLst/>
                <a:rect l="l" t="t" r="r" b="b"/>
                <a:pathLst>
                  <a:path w="14226" h="17238" extrusionOk="0">
                    <a:moveTo>
                      <a:pt x="1" y="0"/>
                    </a:moveTo>
                    <a:lnTo>
                      <a:pt x="1" y="17238"/>
                    </a:lnTo>
                    <a:lnTo>
                      <a:pt x="14225" y="17238"/>
                    </a:lnTo>
                    <a:lnTo>
                      <a:pt x="14225" y="0"/>
                    </a:lnTo>
                    <a:close/>
                  </a:path>
                </a:pathLst>
              </a:custGeom>
              <a:solidFill>
                <a:srgbClr val="FDB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696;p124">
                <a:extLst>
                  <a:ext uri="{FF2B5EF4-FFF2-40B4-BE49-F238E27FC236}">
                    <a16:creationId xmlns:a16="http://schemas.microsoft.com/office/drawing/2014/main" xmlns="" id="{52E6B8F9-B6F2-4B06-A643-6BFDE3F35730}"/>
                  </a:ext>
                </a:extLst>
              </p:cNvPr>
              <p:cNvSpPr/>
              <p:nvPr/>
            </p:nvSpPr>
            <p:spPr>
              <a:xfrm>
                <a:off x="2484722" y="3226387"/>
                <a:ext cx="215239" cy="197462"/>
              </a:xfrm>
              <a:custGeom>
                <a:avLst/>
                <a:gdLst/>
                <a:ahLst/>
                <a:cxnLst/>
                <a:rect l="l" t="t" r="r" b="b"/>
                <a:pathLst>
                  <a:path w="14226" h="13051" extrusionOk="0">
                    <a:moveTo>
                      <a:pt x="14225" y="1"/>
                    </a:moveTo>
                    <a:lnTo>
                      <a:pt x="1" y="4942"/>
                    </a:lnTo>
                    <a:lnTo>
                      <a:pt x="14225" y="13051"/>
                    </a:lnTo>
                    <a:lnTo>
                      <a:pt x="14225" y="1"/>
                    </a:lnTo>
                    <a:close/>
                  </a:path>
                </a:pathLst>
              </a:custGeom>
              <a:solidFill>
                <a:srgbClr val="F08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697;p124">
                <a:extLst>
                  <a:ext uri="{FF2B5EF4-FFF2-40B4-BE49-F238E27FC236}">
                    <a16:creationId xmlns:a16="http://schemas.microsoft.com/office/drawing/2014/main" xmlns="" id="{7B1E4B27-92D0-4A86-8258-CCD3B9CE9AA7}"/>
                  </a:ext>
                </a:extLst>
              </p:cNvPr>
              <p:cNvSpPr/>
              <p:nvPr/>
            </p:nvSpPr>
            <p:spPr>
              <a:xfrm>
                <a:off x="2326175" y="1920260"/>
                <a:ext cx="507203" cy="530776"/>
              </a:xfrm>
              <a:custGeom>
                <a:avLst/>
                <a:gdLst/>
                <a:ahLst/>
                <a:cxnLst/>
                <a:rect l="l" t="t" r="r" b="b"/>
                <a:pathLst>
                  <a:path w="33523" h="35081" extrusionOk="0">
                    <a:moveTo>
                      <a:pt x="17559" y="1"/>
                    </a:moveTo>
                    <a:cubicBezTo>
                      <a:pt x="16002" y="1"/>
                      <a:pt x="14711" y="1314"/>
                      <a:pt x="14690" y="2976"/>
                    </a:cubicBezTo>
                    <a:lnTo>
                      <a:pt x="14335" y="18064"/>
                    </a:lnTo>
                    <a:lnTo>
                      <a:pt x="10990" y="7141"/>
                    </a:lnTo>
                    <a:cubicBezTo>
                      <a:pt x="10585" y="5787"/>
                      <a:pt x="9384" y="4921"/>
                      <a:pt x="8109" y="4921"/>
                    </a:cubicBezTo>
                    <a:cubicBezTo>
                      <a:pt x="7777" y="4921"/>
                      <a:pt x="7441" y="4980"/>
                      <a:pt x="7112" y="5103"/>
                    </a:cubicBezTo>
                    <a:cubicBezTo>
                      <a:pt x="5561" y="5701"/>
                      <a:pt x="4764" y="7496"/>
                      <a:pt x="5318" y="9158"/>
                    </a:cubicBezTo>
                    <a:lnTo>
                      <a:pt x="9483" y="21521"/>
                    </a:lnTo>
                    <a:lnTo>
                      <a:pt x="4741" y="14541"/>
                    </a:lnTo>
                    <a:cubicBezTo>
                      <a:pt x="4255" y="13837"/>
                      <a:pt x="3495" y="13466"/>
                      <a:pt x="2731" y="13466"/>
                    </a:cubicBezTo>
                    <a:cubicBezTo>
                      <a:pt x="2172" y="13466"/>
                      <a:pt x="1611" y="13665"/>
                      <a:pt x="1152" y="14076"/>
                    </a:cubicBezTo>
                    <a:cubicBezTo>
                      <a:pt x="199" y="14896"/>
                      <a:pt x="0" y="16336"/>
                      <a:pt x="643" y="17466"/>
                    </a:cubicBezTo>
                    <a:lnTo>
                      <a:pt x="10569" y="35080"/>
                    </a:lnTo>
                    <a:lnTo>
                      <a:pt x="24195" y="33973"/>
                    </a:lnTo>
                    <a:lnTo>
                      <a:pt x="32969" y="18375"/>
                    </a:lnTo>
                    <a:cubicBezTo>
                      <a:pt x="33523" y="17422"/>
                      <a:pt x="33367" y="16203"/>
                      <a:pt x="32614" y="15428"/>
                    </a:cubicBezTo>
                    <a:cubicBezTo>
                      <a:pt x="32169" y="14940"/>
                      <a:pt x="31581" y="14701"/>
                      <a:pt x="30994" y="14701"/>
                    </a:cubicBezTo>
                    <a:cubicBezTo>
                      <a:pt x="30356" y="14701"/>
                      <a:pt x="29719" y="14984"/>
                      <a:pt x="29269" y="15539"/>
                    </a:cubicBezTo>
                    <a:lnTo>
                      <a:pt x="26255" y="19283"/>
                    </a:lnTo>
                    <a:lnTo>
                      <a:pt x="28825" y="8449"/>
                    </a:lnTo>
                    <a:cubicBezTo>
                      <a:pt x="29158" y="6986"/>
                      <a:pt x="28427" y="5480"/>
                      <a:pt x="27075" y="4948"/>
                    </a:cubicBezTo>
                    <a:cubicBezTo>
                      <a:pt x="26754" y="4816"/>
                      <a:pt x="26424" y="4755"/>
                      <a:pt x="26100" y="4755"/>
                    </a:cubicBezTo>
                    <a:cubicBezTo>
                      <a:pt x="24948" y="4755"/>
                      <a:pt x="23866" y="5537"/>
                      <a:pt x="23486" y="6765"/>
                    </a:cubicBezTo>
                    <a:lnTo>
                      <a:pt x="20362" y="16824"/>
                    </a:lnTo>
                    <a:lnTo>
                      <a:pt x="20472" y="3131"/>
                    </a:lnTo>
                    <a:cubicBezTo>
                      <a:pt x="20495" y="1491"/>
                      <a:pt x="19276" y="118"/>
                      <a:pt x="17747" y="7"/>
                    </a:cubicBezTo>
                    <a:cubicBezTo>
                      <a:pt x="17684" y="3"/>
                      <a:pt x="17622" y="1"/>
                      <a:pt x="175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698;p124">
                <a:extLst>
                  <a:ext uri="{FF2B5EF4-FFF2-40B4-BE49-F238E27FC236}">
                    <a16:creationId xmlns:a16="http://schemas.microsoft.com/office/drawing/2014/main" xmlns="" id="{A2EFCEB9-01BE-4CA6-A5F1-10103D99F551}"/>
                  </a:ext>
                </a:extLst>
              </p:cNvPr>
              <p:cNvSpPr/>
              <p:nvPr/>
            </p:nvSpPr>
            <p:spPr>
              <a:xfrm>
                <a:off x="2456565" y="2424527"/>
                <a:ext cx="254123" cy="73774"/>
              </a:xfrm>
              <a:custGeom>
                <a:avLst/>
                <a:gdLst/>
                <a:ahLst/>
                <a:cxnLst/>
                <a:rect l="l" t="t" r="r" b="b"/>
                <a:pathLst>
                  <a:path w="16796" h="4876" extrusionOk="0">
                    <a:moveTo>
                      <a:pt x="1" y="1"/>
                    </a:moveTo>
                    <a:lnTo>
                      <a:pt x="1" y="4875"/>
                    </a:lnTo>
                    <a:lnTo>
                      <a:pt x="16795" y="4875"/>
                    </a:lnTo>
                    <a:lnTo>
                      <a:pt x="167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699;p124">
                <a:extLst>
                  <a:ext uri="{FF2B5EF4-FFF2-40B4-BE49-F238E27FC236}">
                    <a16:creationId xmlns:a16="http://schemas.microsoft.com/office/drawing/2014/main" xmlns="" id="{322E9DC4-AF48-4AE4-B6DF-A0709EACA163}"/>
                  </a:ext>
                </a:extLst>
              </p:cNvPr>
              <p:cNvSpPr/>
              <p:nvPr/>
            </p:nvSpPr>
            <p:spPr>
              <a:xfrm>
                <a:off x="2126368" y="2472474"/>
                <a:ext cx="927923" cy="741188"/>
              </a:xfrm>
              <a:custGeom>
                <a:avLst/>
                <a:gdLst/>
                <a:ahLst/>
                <a:cxnLst/>
                <a:rect l="l" t="t" r="r" b="b"/>
                <a:pathLst>
                  <a:path w="61330" h="48988" extrusionOk="0">
                    <a:moveTo>
                      <a:pt x="30665" y="0"/>
                    </a:moveTo>
                    <a:cubicBezTo>
                      <a:pt x="13716" y="0"/>
                      <a:pt x="1" y="10968"/>
                      <a:pt x="1" y="24483"/>
                    </a:cubicBezTo>
                    <a:cubicBezTo>
                      <a:pt x="1" y="38020"/>
                      <a:pt x="13716" y="48988"/>
                      <a:pt x="30665" y="48988"/>
                    </a:cubicBezTo>
                    <a:cubicBezTo>
                      <a:pt x="47593" y="48988"/>
                      <a:pt x="61330" y="38020"/>
                      <a:pt x="61330" y="24483"/>
                    </a:cubicBezTo>
                    <a:cubicBezTo>
                      <a:pt x="61330" y="10968"/>
                      <a:pt x="47593" y="0"/>
                      <a:pt x="306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700;p124">
                <a:extLst>
                  <a:ext uri="{FF2B5EF4-FFF2-40B4-BE49-F238E27FC236}">
                    <a16:creationId xmlns:a16="http://schemas.microsoft.com/office/drawing/2014/main" xmlns="" id="{8FA12D11-2AB6-4DD1-B41D-88B5B9AD9E66}"/>
                  </a:ext>
                </a:extLst>
              </p:cNvPr>
              <p:cNvSpPr/>
              <p:nvPr/>
            </p:nvSpPr>
            <p:spPr>
              <a:xfrm>
                <a:off x="2105262" y="2553571"/>
                <a:ext cx="947350" cy="755305"/>
              </a:xfrm>
              <a:custGeom>
                <a:avLst/>
                <a:gdLst/>
                <a:ahLst/>
                <a:cxnLst/>
                <a:rect l="l" t="t" r="r" b="b"/>
                <a:pathLst>
                  <a:path w="62614" h="49921" extrusionOk="0">
                    <a:moveTo>
                      <a:pt x="33844" y="0"/>
                    </a:moveTo>
                    <a:cubicBezTo>
                      <a:pt x="33099" y="0"/>
                      <a:pt x="32334" y="15"/>
                      <a:pt x="31551" y="46"/>
                    </a:cubicBezTo>
                    <a:cubicBezTo>
                      <a:pt x="7090" y="999"/>
                      <a:pt x="2902" y="16597"/>
                      <a:pt x="2902" y="16597"/>
                    </a:cubicBezTo>
                    <a:cubicBezTo>
                      <a:pt x="2902" y="16597"/>
                      <a:pt x="0" y="49920"/>
                      <a:pt x="31506" y="49920"/>
                    </a:cubicBezTo>
                    <a:cubicBezTo>
                      <a:pt x="55479" y="49920"/>
                      <a:pt x="60819" y="33170"/>
                      <a:pt x="61927" y="22934"/>
                    </a:cubicBezTo>
                    <a:cubicBezTo>
                      <a:pt x="62614" y="16287"/>
                      <a:pt x="59889" y="9751"/>
                      <a:pt x="54527" y="5807"/>
                    </a:cubicBezTo>
                    <a:cubicBezTo>
                      <a:pt x="50262" y="2655"/>
                      <a:pt x="43736" y="0"/>
                      <a:pt x="33844" y="0"/>
                    </a:cubicBezTo>
                    <a:close/>
                  </a:path>
                </a:pathLst>
              </a:custGeom>
              <a:solidFill>
                <a:srgbClr val="FDB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701;p124">
                <a:extLst>
                  <a:ext uri="{FF2B5EF4-FFF2-40B4-BE49-F238E27FC236}">
                    <a16:creationId xmlns:a16="http://schemas.microsoft.com/office/drawing/2014/main" xmlns="" id="{E4DB21F7-E0D6-4D33-A9DB-2CBFDA2BC05F}"/>
                  </a:ext>
                </a:extLst>
              </p:cNvPr>
              <p:cNvSpPr/>
              <p:nvPr/>
            </p:nvSpPr>
            <p:spPr>
              <a:xfrm>
                <a:off x="2110618" y="2545522"/>
                <a:ext cx="498155" cy="334933"/>
              </a:xfrm>
              <a:custGeom>
                <a:avLst/>
                <a:gdLst/>
                <a:ahLst/>
                <a:cxnLst/>
                <a:rect l="l" t="t" r="r" b="b"/>
                <a:pathLst>
                  <a:path w="32925" h="22137" extrusionOk="0">
                    <a:moveTo>
                      <a:pt x="27492" y="0"/>
                    </a:moveTo>
                    <a:cubicBezTo>
                      <a:pt x="22614" y="0"/>
                      <a:pt x="15268" y="842"/>
                      <a:pt x="8930" y="5032"/>
                    </a:cubicBezTo>
                    <a:cubicBezTo>
                      <a:pt x="1" y="10948"/>
                      <a:pt x="2482" y="22136"/>
                      <a:pt x="2482" y="22136"/>
                    </a:cubicBezTo>
                    <a:cubicBezTo>
                      <a:pt x="2482" y="22136"/>
                      <a:pt x="26610" y="20098"/>
                      <a:pt x="32925" y="379"/>
                    </a:cubicBezTo>
                    <a:cubicBezTo>
                      <a:pt x="32925" y="379"/>
                      <a:pt x="30764" y="0"/>
                      <a:pt x="27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702;p124">
                <a:extLst>
                  <a:ext uri="{FF2B5EF4-FFF2-40B4-BE49-F238E27FC236}">
                    <a16:creationId xmlns:a16="http://schemas.microsoft.com/office/drawing/2014/main" xmlns="" id="{4D102230-4A34-4734-B8E6-0A49C7CDE549}"/>
                  </a:ext>
                </a:extLst>
              </p:cNvPr>
              <p:cNvSpPr/>
              <p:nvPr/>
            </p:nvSpPr>
            <p:spPr>
              <a:xfrm>
                <a:off x="2571221" y="2543358"/>
                <a:ext cx="499502" cy="337429"/>
              </a:xfrm>
              <a:custGeom>
                <a:avLst/>
                <a:gdLst/>
                <a:ahLst/>
                <a:cxnLst/>
                <a:rect l="l" t="t" r="r" b="b"/>
                <a:pathLst>
                  <a:path w="33014" h="22302" extrusionOk="0">
                    <a:moveTo>
                      <a:pt x="5605" y="0"/>
                    </a:moveTo>
                    <a:cubicBezTo>
                      <a:pt x="2215" y="0"/>
                      <a:pt x="0" y="456"/>
                      <a:pt x="0" y="456"/>
                    </a:cubicBezTo>
                    <a:cubicBezTo>
                      <a:pt x="3811" y="20817"/>
                      <a:pt x="31374" y="22302"/>
                      <a:pt x="31374" y="22302"/>
                    </a:cubicBezTo>
                    <a:cubicBezTo>
                      <a:pt x="31374" y="22302"/>
                      <a:pt x="33013" y="10603"/>
                      <a:pt x="22843" y="4510"/>
                    </a:cubicBezTo>
                    <a:cubicBezTo>
                      <a:pt x="16645" y="799"/>
                      <a:pt x="10094" y="0"/>
                      <a:pt x="56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703;p124">
                <a:extLst>
                  <a:ext uri="{FF2B5EF4-FFF2-40B4-BE49-F238E27FC236}">
                    <a16:creationId xmlns:a16="http://schemas.microsoft.com/office/drawing/2014/main" xmlns="" id="{8D928DA2-A512-4E9A-8507-A139D05A5A3F}"/>
                  </a:ext>
                </a:extLst>
              </p:cNvPr>
              <p:cNvSpPr/>
              <p:nvPr/>
            </p:nvSpPr>
            <p:spPr>
              <a:xfrm>
                <a:off x="1987929" y="2871392"/>
                <a:ext cx="234999" cy="215557"/>
              </a:xfrm>
              <a:custGeom>
                <a:avLst/>
                <a:gdLst/>
                <a:ahLst/>
                <a:cxnLst/>
                <a:rect l="l" t="t" r="r" b="b"/>
                <a:pathLst>
                  <a:path w="15532" h="14247" extrusionOk="0">
                    <a:moveTo>
                      <a:pt x="7755" y="0"/>
                    </a:moveTo>
                    <a:cubicBezTo>
                      <a:pt x="3479" y="0"/>
                      <a:pt x="0" y="3191"/>
                      <a:pt x="0" y="7112"/>
                    </a:cubicBezTo>
                    <a:cubicBezTo>
                      <a:pt x="0" y="11056"/>
                      <a:pt x="3479" y="14247"/>
                      <a:pt x="7755" y="14247"/>
                    </a:cubicBezTo>
                    <a:cubicBezTo>
                      <a:pt x="12053" y="14247"/>
                      <a:pt x="15532" y="11056"/>
                      <a:pt x="15532" y="7112"/>
                    </a:cubicBezTo>
                    <a:cubicBezTo>
                      <a:pt x="15532" y="3191"/>
                      <a:pt x="12053" y="0"/>
                      <a:pt x="7755" y="0"/>
                    </a:cubicBezTo>
                    <a:close/>
                  </a:path>
                </a:pathLst>
              </a:custGeom>
              <a:solidFill>
                <a:srgbClr val="FDB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704;p124">
                <a:extLst>
                  <a:ext uri="{FF2B5EF4-FFF2-40B4-BE49-F238E27FC236}">
                    <a16:creationId xmlns:a16="http://schemas.microsoft.com/office/drawing/2014/main" xmlns="" id="{29F25A87-752E-4A22-B686-4F78E83A1C18}"/>
                  </a:ext>
                </a:extLst>
              </p:cNvPr>
              <p:cNvSpPr/>
              <p:nvPr/>
            </p:nvSpPr>
            <p:spPr>
              <a:xfrm>
                <a:off x="2073746" y="2921336"/>
                <a:ext cx="73093" cy="89524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5917" fill="none" extrusionOk="0">
                    <a:moveTo>
                      <a:pt x="0" y="1308"/>
                    </a:moveTo>
                    <a:cubicBezTo>
                      <a:pt x="0" y="1308"/>
                      <a:pt x="4565" y="1"/>
                      <a:pt x="4830" y="5916"/>
                    </a:cubicBezTo>
                  </a:path>
                </a:pathLst>
              </a:custGeom>
              <a:noFill/>
              <a:ln w="12175" cap="rnd" cmpd="sng">
                <a:solidFill>
                  <a:srgbClr val="F08F8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705;p124">
                <a:extLst>
                  <a:ext uri="{FF2B5EF4-FFF2-40B4-BE49-F238E27FC236}">
                    <a16:creationId xmlns:a16="http://schemas.microsoft.com/office/drawing/2014/main" xmlns="" id="{06337F7E-E29A-4DA7-91CF-25601FD13AC8}"/>
                  </a:ext>
                </a:extLst>
              </p:cNvPr>
              <p:cNvSpPr/>
              <p:nvPr/>
            </p:nvSpPr>
            <p:spPr>
              <a:xfrm>
                <a:off x="2972151" y="2871392"/>
                <a:ext cx="235332" cy="215557"/>
              </a:xfrm>
              <a:custGeom>
                <a:avLst/>
                <a:gdLst/>
                <a:ahLst/>
                <a:cxnLst/>
                <a:rect l="l" t="t" r="r" b="b"/>
                <a:pathLst>
                  <a:path w="15554" h="14247" extrusionOk="0">
                    <a:moveTo>
                      <a:pt x="7777" y="0"/>
                    </a:moveTo>
                    <a:cubicBezTo>
                      <a:pt x="3479" y="0"/>
                      <a:pt x="0" y="3191"/>
                      <a:pt x="0" y="7112"/>
                    </a:cubicBezTo>
                    <a:cubicBezTo>
                      <a:pt x="0" y="11056"/>
                      <a:pt x="3479" y="14247"/>
                      <a:pt x="7777" y="14247"/>
                    </a:cubicBezTo>
                    <a:cubicBezTo>
                      <a:pt x="12075" y="14247"/>
                      <a:pt x="15554" y="11056"/>
                      <a:pt x="15554" y="7112"/>
                    </a:cubicBezTo>
                    <a:cubicBezTo>
                      <a:pt x="15554" y="3191"/>
                      <a:pt x="12075" y="0"/>
                      <a:pt x="7777" y="0"/>
                    </a:cubicBezTo>
                    <a:close/>
                  </a:path>
                </a:pathLst>
              </a:custGeom>
              <a:solidFill>
                <a:srgbClr val="FDB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706;p124">
                <a:extLst>
                  <a:ext uri="{FF2B5EF4-FFF2-40B4-BE49-F238E27FC236}">
                    <a16:creationId xmlns:a16="http://schemas.microsoft.com/office/drawing/2014/main" xmlns="" id="{CEA5A22E-C688-4754-A19C-C0E2B4A30A7D}"/>
                  </a:ext>
                </a:extLst>
              </p:cNvPr>
              <p:cNvSpPr/>
              <p:nvPr/>
            </p:nvSpPr>
            <p:spPr>
              <a:xfrm>
                <a:off x="3044563" y="2921336"/>
                <a:ext cx="79115" cy="89524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5917" fill="none" extrusionOk="0">
                    <a:moveTo>
                      <a:pt x="5229" y="1308"/>
                    </a:moveTo>
                    <a:cubicBezTo>
                      <a:pt x="5229" y="1308"/>
                      <a:pt x="310" y="1"/>
                      <a:pt x="0" y="5916"/>
                    </a:cubicBezTo>
                  </a:path>
                </a:pathLst>
              </a:custGeom>
              <a:noFill/>
              <a:ln w="12175" cap="rnd" cmpd="sng">
                <a:solidFill>
                  <a:srgbClr val="F08F8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707;p124">
                <a:extLst>
                  <a:ext uri="{FF2B5EF4-FFF2-40B4-BE49-F238E27FC236}">
                    <a16:creationId xmlns:a16="http://schemas.microsoft.com/office/drawing/2014/main" xmlns="" id="{B27C8533-EDBC-49D1-9168-8D9F1FFC24D5}"/>
                  </a:ext>
                </a:extLst>
              </p:cNvPr>
              <p:cNvSpPr/>
              <p:nvPr/>
            </p:nvSpPr>
            <p:spPr>
              <a:xfrm>
                <a:off x="2128048" y="2842887"/>
                <a:ext cx="59688" cy="109299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7224" extrusionOk="0">
                    <a:moveTo>
                      <a:pt x="3944" y="1"/>
                    </a:moveTo>
                    <a:lnTo>
                      <a:pt x="1" y="2128"/>
                    </a:lnTo>
                    <a:lnTo>
                      <a:pt x="2947" y="7224"/>
                    </a:lnTo>
                    <a:lnTo>
                      <a:pt x="39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708;p124">
                <a:extLst>
                  <a:ext uri="{FF2B5EF4-FFF2-40B4-BE49-F238E27FC236}">
                    <a16:creationId xmlns:a16="http://schemas.microsoft.com/office/drawing/2014/main" xmlns="" id="{EA4D00C8-311B-4BD3-BFF5-7C67A593BE05}"/>
                  </a:ext>
                </a:extLst>
              </p:cNvPr>
              <p:cNvSpPr/>
              <p:nvPr/>
            </p:nvSpPr>
            <p:spPr>
              <a:xfrm>
                <a:off x="2992591" y="2842887"/>
                <a:ext cx="60021" cy="109299"/>
              </a:xfrm>
              <a:custGeom>
                <a:avLst/>
                <a:gdLst/>
                <a:ahLst/>
                <a:cxnLst/>
                <a:rect l="l" t="t" r="r" b="b"/>
                <a:pathLst>
                  <a:path w="3967" h="7224" extrusionOk="0">
                    <a:moveTo>
                      <a:pt x="1" y="1"/>
                    </a:moveTo>
                    <a:lnTo>
                      <a:pt x="1020" y="7224"/>
                    </a:lnTo>
                    <a:lnTo>
                      <a:pt x="3967" y="212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709;p124">
                <a:extLst>
                  <a:ext uri="{FF2B5EF4-FFF2-40B4-BE49-F238E27FC236}">
                    <a16:creationId xmlns:a16="http://schemas.microsoft.com/office/drawing/2014/main" xmlns="" id="{A536A16F-088C-49B8-A82D-FC488994CCF6}"/>
                  </a:ext>
                </a:extLst>
              </p:cNvPr>
              <p:cNvSpPr/>
              <p:nvPr/>
            </p:nvSpPr>
            <p:spPr>
              <a:xfrm>
                <a:off x="2505511" y="3125818"/>
                <a:ext cx="171317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4056" extrusionOk="0">
                    <a:moveTo>
                      <a:pt x="1" y="1"/>
                    </a:moveTo>
                    <a:cubicBezTo>
                      <a:pt x="1" y="1"/>
                      <a:pt x="355" y="4055"/>
                      <a:pt x="5673" y="4055"/>
                    </a:cubicBezTo>
                    <a:cubicBezTo>
                      <a:pt x="11012" y="4055"/>
                      <a:pt x="11323" y="1"/>
                      <a:pt x="113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710;p124">
                <a:extLst>
                  <a:ext uri="{FF2B5EF4-FFF2-40B4-BE49-F238E27FC236}">
                    <a16:creationId xmlns:a16="http://schemas.microsoft.com/office/drawing/2014/main" xmlns="" id="{457426F3-4AB5-4638-8E95-6446A51E2F20}"/>
                  </a:ext>
                </a:extLst>
              </p:cNvPr>
              <p:cNvSpPr/>
              <p:nvPr/>
            </p:nvSpPr>
            <p:spPr>
              <a:xfrm>
                <a:off x="2307732" y="2893028"/>
                <a:ext cx="199141" cy="118604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6081" y="1"/>
                    </a:moveTo>
                    <a:cubicBezTo>
                      <a:pt x="2469" y="1"/>
                      <a:pt x="0" y="2470"/>
                      <a:pt x="0" y="2470"/>
                    </a:cubicBezTo>
                    <a:cubicBezTo>
                      <a:pt x="0" y="2470"/>
                      <a:pt x="576" y="6569"/>
                      <a:pt x="5938" y="7610"/>
                    </a:cubicBezTo>
                    <a:cubicBezTo>
                      <a:pt x="6783" y="7771"/>
                      <a:pt x="7541" y="7838"/>
                      <a:pt x="8218" y="7838"/>
                    </a:cubicBezTo>
                    <a:cubicBezTo>
                      <a:pt x="11840" y="7838"/>
                      <a:pt x="13161" y="5904"/>
                      <a:pt x="13161" y="5904"/>
                    </a:cubicBezTo>
                    <a:cubicBezTo>
                      <a:pt x="13161" y="5904"/>
                      <a:pt x="12009" y="985"/>
                      <a:pt x="7578" y="143"/>
                    </a:cubicBezTo>
                    <a:cubicBezTo>
                      <a:pt x="7061" y="45"/>
                      <a:pt x="6561" y="1"/>
                      <a:pt x="6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711;p124">
                <a:extLst>
                  <a:ext uri="{FF2B5EF4-FFF2-40B4-BE49-F238E27FC236}">
                    <a16:creationId xmlns:a16="http://schemas.microsoft.com/office/drawing/2014/main" xmlns="" id="{CBCD100C-B403-4D68-B7AF-0A4829574529}"/>
                  </a:ext>
                </a:extLst>
              </p:cNvPr>
              <p:cNvSpPr/>
              <p:nvPr/>
            </p:nvSpPr>
            <p:spPr>
              <a:xfrm>
                <a:off x="2339580" y="2883799"/>
                <a:ext cx="135777" cy="136442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2017" y="0"/>
                      <a:pt x="0" y="2016"/>
                      <a:pt x="0" y="4498"/>
                    </a:cubicBezTo>
                    <a:cubicBezTo>
                      <a:pt x="0" y="7001"/>
                      <a:pt x="2017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712;p124">
                <a:extLst>
                  <a:ext uri="{FF2B5EF4-FFF2-40B4-BE49-F238E27FC236}">
                    <a16:creationId xmlns:a16="http://schemas.microsoft.com/office/drawing/2014/main" xmlns="" id="{399A6528-1655-406E-97AC-393691D66CB9}"/>
                  </a:ext>
                </a:extLst>
              </p:cNvPr>
              <p:cNvSpPr/>
              <p:nvPr/>
            </p:nvSpPr>
            <p:spPr>
              <a:xfrm>
                <a:off x="2659716" y="2893028"/>
                <a:ext cx="199141" cy="118604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713;p124">
                <a:extLst>
                  <a:ext uri="{FF2B5EF4-FFF2-40B4-BE49-F238E27FC236}">
                    <a16:creationId xmlns:a16="http://schemas.microsoft.com/office/drawing/2014/main" xmlns="" id="{1986DCB5-2B8B-4238-A2AD-E862946000B1}"/>
                  </a:ext>
                </a:extLst>
              </p:cNvPr>
              <p:cNvSpPr/>
              <p:nvPr/>
            </p:nvSpPr>
            <p:spPr>
              <a:xfrm>
                <a:off x="2691232" y="2883799"/>
                <a:ext cx="135777" cy="136442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714;p124">
                <a:extLst>
                  <a:ext uri="{FF2B5EF4-FFF2-40B4-BE49-F238E27FC236}">
                    <a16:creationId xmlns:a16="http://schemas.microsoft.com/office/drawing/2014/main" xmlns="" id="{CD239C44-3B8C-44D8-B1BB-48C4D286004F}"/>
                  </a:ext>
                </a:extLst>
              </p:cNvPr>
              <p:cNvSpPr/>
              <p:nvPr/>
            </p:nvSpPr>
            <p:spPr>
              <a:xfrm>
                <a:off x="2579603" y="3048050"/>
                <a:ext cx="24147" cy="42591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815" fill="none" extrusionOk="0">
                    <a:moveTo>
                      <a:pt x="0" y="1"/>
                    </a:moveTo>
                    <a:lnTo>
                      <a:pt x="0" y="2792"/>
                    </a:lnTo>
                    <a:lnTo>
                      <a:pt x="1595" y="2814"/>
                    </a:lnTo>
                  </a:path>
                </a:pathLst>
              </a:custGeom>
              <a:noFill/>
              <a:ln w="12175" cap="rnd" cmpd="sng">
                <a:solidFill>
                  <a:srgbClr val="F08F8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715;p124">
                <a:extLst>
                  <a:ext uri="{FF2B5EF4-FFF2-40B4-BE49-F238E27FC236}">
                    <a16:creationId xmlns:a16="http://schemas.microsoft.com/office/drawing/2014/main" xmlns="" id="{CF6A25C3-4215-48A0-A33C-4FCDBD8C0AB4}"/>
                  </a:ext>
                </a:extLst>
              </p:cNvPr>
              <p:cNvSpPr/>
              <p:nvPr/>
            </p:nvSpPr>
            <p:spPr>
              <a:xfrm>
                <a:off x="2179006" y="2740321"/>
                <a:ext cx="389552" cy="391549"/>
              </a:xfrm>
              <a:custGeom>
                <a:avLst/>
                <a:gdLst/>
                <a:ahLst/>
                <a:cxnLst/>
                <a:rect l="l" t="t" r="r" b="b"/>
                <a:pathLst>
                  <a:path w="25747" h="25879" fill="none" extrusionOk="0">
                    <a:moveTo>
                      <a:pt x="25746" y="12939"/>
                    </a:moveTo>
                    <a:cubicBezTo>
                      <a:pt x="25746" y="20096"/>
                      <a:pt x="19985" y="25879"/>
                      <a:pt x="12873" y="25879"/>
                    </a:cubicBezTo>
                    <a:cubicBezTo>
                      <a:pt x="5761" y="25879"/>
                      <a:pt x="0" y="20096"/>
                      <a:pt x="0" y="12939"/>
                    </a:cubicBezTo>
                    <a:cubicBezTo>
                      <a:pt x="0" y="5805"/>
                      <a:pt x="5761" y="0"/>
                      <a:pt x="12873" y="0"/>
                    </a:cubicBezTo>
                    <a:cubicBezTo>
                      <a:pt x="19985" y="0"/>
                      <a:pt x="25746" y="5805"/>
                      <a:pt x="25746" y="12939"/>
                    </a:cubicBezTo>
                    <a:close/>
                  </a:path>
                </a:pathLst>
              </a:custGeom>
              <a:noFill/>
              <a:ln w="17175" cap="flat" cmpd="sng">
                <a:solidFill>
                  <a:schemeClr val="accent1"/>
                </a:solidFill>
                <a:prstDash val="solid"/>
                <a:miter lim="221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716;p124">
                <a:extLst>
                  <a:ext uri="{FF2B5EF4-FFF2-40B4-BE49-F238E27FC236}">
                    <a16:creationId xmlns:a16="http://schemas.microsoft.com/office/drawing/2014/main" xmlns="" id="{6FFFBD4B-AB5A-4FCE-BE05-4013ADCC6121}"/>
                  </a:ext>
                </a:extLst>
              </p:cNvPr>
              <p:cNvSpPr/>
              <p:nvPr/>
            </p:nvSpPr>
            <p:spPr>
              <a:xfrm>
                <a:off x="2612783" y="2740321"/>
                <a:ext cx="389885" cy="391549"/>
              </a:xfrm>
              <a:custGeom>
                <a:avLst/>
                <a:gdLst/>
                <a:ahLst/>
                <a:cxnLst/>
                <a:rect l="l" t="t" r="r" b="b"/>
                <a:pathLst>
                  <a:path w="25769" h="25879" fill="none" extrusionOk="0">
                    <a:moveTo>
                      <a:pt x="25768" y="12939"/>
                    </a:moveTo>
                    <a:cubicBezTo>
                      <a:pt x="25768" y="20096"/>
                      <a:pt x="19986" y="25879"/>
                      <a:pt x="12873" y="25879"/>
                    </a:cubicBezTo>
                    <a:cubicBezTo>
                      <a:pt x="5761" y="25879"/>
                      <a:pt x="1" y="20096"/>
                      <a:pt x="1" y="12939"/>
                    </a:cubicBezTo>
                    <a:cubicBezTo>
                      <a:pt x="1" y="5805"/>
                      <a:pt x="5761" y="0"/>
                      <a:pt x="12873" y="0"/>
                    </a:cubicBezTo>
                    <a:cubicBezTo>
                      <a:pt x="19986" y="0"/>
                      <a:pt x="25768" y="5805"/>
                      <a:pt x="25768" y="12939"/>
                    </a:cubicBezTo>
                    <a:close/>
                  </a:path>
                </a:pathLst>
              </a:custGeom>
              <a:noFill/>
              <a:ln w="17175" cap="flat" cmpd="sng">
                <a:solidFill>
                  <a:schemeClr val="accent1"/>
                </a:solidFill>
                <a:prstDash val="solid"/>
                <a:miter lim="221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717;p124">
                <a:extLst>
                  <a:ext uri="{FF2B5EF4-FFF2-40B4-BE49-F238E27FC236}">
                    <a16:creationId xmlns:a16="http://schemas.microsoft.com/office/drawing/2014/main" xmlns="" id="{4C21FAA6-356D-4626-9D75-5561CC1009F7}"/>
                  </a:ext>
                </a:extLst>
              </p:cNvPr>
              <p:cNvSpPr/>
              <p:nvPr/>
            </p:nvSpPr>
            <p:spPr>
              <a:xfrm>
                <a:off x="2568543" y="2915980"/>
                <a:ext cx="44255" cy="20123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1330" fill="none" extrusionOk="0">
                    <a:moveTo>
                      <a:pt x="0" y="1329"/>
                    </a:moveTo>
                    <a:cubicBezTo>
                      <a:pt x="0" y="1329"/>
                      <a:pt x="1108" y="0"/>
                      <a:pt x="2925" y="1329"/>
                    </a:cubicBezTo>
                  </a:path>
                </a:pathLst>
              </a:custGeom>
              <a:noFill/>
              <a:ln w="17175" cap="flat" cmpd="sng">
                <a:solidFill>
                  <a:schemeClr val="accent1"/>
                </a:solidFill>
                <a:prstDash val="solid"/>
                <a:miter lim="221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718;p124">
                <a:extLst>
                  <a:ext uri="{FF2B5EF4-FFF2-40B4-BE49-F238E27FC236}">
                    <a16:creationId xmlns:a16="http://schemas.microsoft.com/office/drawing/2014/main" xmlns="" id="{88B73917-D05B-46C0-8162-A2112B1270E8}"/>
                  </a:ext>
                </a:extLst>
              </p:cNvPr>
              <p:cNvSpPr/>
              <p:nvPr/>
            </p:nvSpPr>
            <p:spPr>
              <a:xfrm>
                <a:off x="2314767" y="2787254"/>
                <a:ext cx="171983" cy="50958"/>
              </a:xfrm>
              <a:custGeom>
                <a:avLst/>
                <a:gdLst/>
                <a:ahLst/>
                <a:cxnLst/>
                <a:rect l="l" t="t" r="r" b="b"/>
                <a:pathLst>
                  <a:path w="11367" h="3368" fill="none" extrusionOk="0">
                    <a:moveTo>
                      <a:pt x="1" y="2526"/>
                    </a:moveTo>
                    <a:cubicBezTo>
                      <a:pt x="1" y="2526"/>
                      <a:pt x="5363" y="0"/>
                      <a:pt x="11367" y="3368"/>
                    </a:cubicBezTo>
                  </a:path>
                </a:pathLst>
              </a:custGeom>
              <a:noFill/>
              <a:ln w="24925" cap="flat" cmpd="sng">
                <a:solidFill>
                  <a:schemeClr val="accent6"/>
                </a:solidFill>
                <a:prstDash val="solid"/>
                <a:miter lim="221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719;p124">
                <a:extLst>
                  <a:ext uri="{FF2B5EF4-FFF2-40B4-BE49-F238E27FC236}">
                    <a16:creationId xmlns:a16="http://schemas.microsoft.com/office/drawing/2014/main" xmlns="" id="{8721948C-630D-4A37-BACC-67D8B464E10A}"/>
                  </a:ext>
                </a:extLst>
              </p:cNvPr>
              <p:cNvSpPr/>
              <p:nvPr/>
            </p:nvSpPr>
            <p:spPr>
              <a:xfrm>
                <a:off x="2695589" y="2787254"/>
                <a:ext cx="171983" cy="50958"/>
              </a:xfrm>
              <a:custGeom>
                <a:avLst/>
                <a:gdLst/>
                <a:ahLst/>
                <a:cxnLst/>
                <a:rect l="l" t="t" r="r" b="b"/>
                <a:pathLst>
                  <a:path w="11367" h="3368" fill="none" extrusionOk="0">
                    <a:moveTo>
                      <a:pt x="11366" y="2526"/>
                    </a:moveTo>
                    <a:cubicBezTo>
                      <a:pt x="11366" y="2526"/>
                      <a:pt x="5982" y="0"/>
                      <a:pt x="0" y="3368"/>
                    </a:cubicBezTo>
                  </a:path>
                </a:pathLst>
              </a:custGeom>
              <a:noFill/>
              <a:ln w="24925" cap="flat" cmpd="sng">
                <a:solidFill>
                  <a:schemeClr val="accent6"/>
                </a:solidFill>
                <a:prstDash val="solid"/>
                <a:miter lim="221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720;p124">
                <a:extLst>
                  <a:ext uri="{FF2B5EF4-FFF2-40B4-BE49-F238E27FC236}">
                    <a16:creationId xmlns:a16="http://schemas.microsoft.com/office/drawing/2014/main" xmlns="" id="{1C6767D1-244F-4173-87B8-756685B27E2C}"/>
                  </a:ext>
                </a:extLst>
              </p:cNvPr>
              <p:cNvSpPr/>
              <p:nvPr/>
            </p:nvSpPr>
            <p:spPr>
              <a:xfrm>
                <a:off x="1676160" y="3799618"/>
                <a:ext cx="1868237" cy="899418"/>
              </a:xfrm>
              <a:custGeom>
                <a:avLst/>
                <a:gdLst/>
                <a:ahLst/>
                <a:cxnLst/>
                <a:rect l="l" t="t" r="r" b="b"/>
                <a:pathLst>
                  <a:path w="123479" h="59446" extrusionOk="0">
                    <a:moveTo>
                      <a:pt x="1" y="1"/>
                    </a:moveTo>
                    <a:lnTo>
                      <a:pt x="14912" y="59446"/>
                    </a:lnTo>
                    <a:lnTo>
                      <a:pt x="111890" y="59446"/>
                    </a:lnTo>
                    <a:lnTo>
                      <a:pt x="12347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4" name="Google Shape;6721;p124">
                <a:extLst>
                  <a:ext uri="{FF2B5EF4-FFF2-40B4-BE49-F238E27FC236}">
                    <a16:creationId xmlns:a16="http://schemas.microsoft.com/office/drawing/2014/main" xmlns="" id="{5131FD3E-278F-495B-AF2F-F2F6851ADD69}"/>
                  </a:ext>
                </a:extLst>
              </p:cNvPr>
              <p:cNvSpPr/>
              <p:nvPr/>
            </p:nvSpPr>
            <p:spPr>
              <a:xfrm>
                <a:off x="1676160" y="3756709"/>
                <a:ext cx="1867556" cy="43605"/>
              </a:xfrm>
              <a:custGeom>
                <a:avLst/>
                <a:gdLst/>
                <a:ahLst/>
                <a:cxnLst/>
                <a:rect l="l" t="t" r="r" b="b"/>
                <a:pathLst>
                  <a:path w="123434" h="2882" extrusionOk="0">
                    <a:moveTo>
                      <a:pt x="3391" y="1"/>
                    </a:moveTo>
                    <a:lnTo>
                      <a:pt x="1" y="2837"/>
                    </a:lnTo>
                    <a:lnTo>
                      <a:pt x="123434" y="2881"/>
                    </a:lnTo>
                    <a:lnTo>
                      <a:pt x="1205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6722;p124">
                <a:extLst>
                  <a:ext uri="{FF2B5EF4-FFF2-40B4-BE49-F238E27FC236}">
                    <a16:creationId xmlns:a16="http://schemas.microsoft.com/office/drawing/2014/main" xmlns="" id="{A9CBCF0C-71E8-44E0-A79F-4F1AEBBEC872}"/>
                  </a:ext>
                </a:extLst>
              </p:cNvPr>
              <p:cNvSpPr/>
              <p:nvPr/>
            </p:nvSpPr>
            <p:spPr>
              <a:xfrm>
                <a:off x="1676160" y="3799618"/>
                <a:ext cx="1867556" cy="15"/>
              </a:xfrm>
              <a:custGeom>
                <a:avLst/>
                <a:gdLst/>
                <a:ahLst/>
                <a:cxnLst/>
                <a:rect l="l" t="t" r="r" b="b"/>
                <a:pathLst>
                  <a:path w="123434" h="1" fill="none" extrusionOk="0">
                    <a:moveTo>
                      <a:pt x="1" y="1"/>
                    </a:moveTo>
                    <a:lnTo>
                      <a:pt x="123434" y="1"/>
                    </a:lnTo>
                  </a:path>
                </a:pathLst>
              </a:custGeom>
              <a:noFill/>
              <a:ln w="6650" cap="flat" cmpd="sng">
                <a:solidFill>
                  <a:schemeClr val="accent6"/>
                </a:solidFill>
                <a:prstDash val="solid"/>
                <a:miter lim="221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6723;p124">
                <a:extLst>
                  <a:ext uri="{FF2B5EF4-FFF2-40B4-BE49-F238E27FC236}">
                    <a16:creationId xmlns:a16="http://schemas.microsoft.com/office/drawing/2014/main" xmlns="" id="{3AE7ED9A-B219-41B2-A45C-4298363E937C}"/>
                  </a:ext>
                </a:extLst>
              </p:cNvPr>
              <p:cNvSpPr/>
              <p:nvPr/>
            </p:nvSpPr>
            <p:spPr>
              <a:xfrm>
                <a:off x="2518251" y="4206584"/>
                <a:ext cx="183391" cy="184389"/>
              </a:xfrm>
              <a:custGeom>
                <a:avLst/>
                <a:gdLst/>
                <a:ahLst/>
                <a:cxnLst/>
                <a:rect l="l" t="t" r="r" b="b"/>
                <a:pathLst>
                  <a:path w="12121" h="12187" fill="none" extrusionOk="0">
                    <a:moveTo>
                      <a:pt x="12120" y="6093"/>
                    </a:moveTo>
                    <a:cubicBezTo>
                      <a:pt x="12120" y="9461"/>
                      <a:pt x="9417" y="12186"/>
                      <a:pt x="6049" y="12186"/>
                    </a:cubicBezTo>
                    <a:cubicBezTo>
                      <a:pt x="2704" y="12186"/>
                      <a:pt x="1" y="9461"/>
                      <a:pt x="1" y="6093"/>
                    </a:cubicBezTo>
                    <a:cubicBezTo>
                      <a:pt x="1" y="2726"/>
                      <a:pt x="2704" y="0"/>
                      <a:pt x="6049" y="0"/>
                    </a:cubicBezTo>
                    <a:cubicBezTo>
                      <a:pt x="9417" y="0"/>
                      <a:pt x="12120" y="2726"/>
                      <a:pt x="12120" y="6093"/>
                    </a:cubicBezTo>
                    <a:close/>
                  </a:path>
                </a:pathLst>
              </a:custGeom>
              <a:noFill/>
              <a:ln w="6650" cap="flat" cmpd="sng">
                <a:solidFill>
                  <a:schemeClr val="accent6"/>
                </a:solidFill>
                <a:prstDash val="solid"/>
                <a:miter lim="221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xmlns="" id="{D14B4CC9-C1B0-4E96-B148-6D1AD267014B}"/>
                </a:ext>
              </a:extLst>
            </p:cNvPr>
            <p:cNvSpPr txBox="1"/>
            <p:nvPr/>
          </p:nvSpPr>
          <p:spPr>
            <a:xfrm>
              <a:off x="5868032" y="4201273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/>
                <a:t>Let’s try it</a:t>
              </a:r>
              <a:endParaRPr lang="zh-TW" altLang="en-US" sz="1800" dirty="0"/>
            </a:p>
          </p:txBody>
        </p:sp>
      </p:grp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xmlns="" id="{8C66917F-FA89-4887-BFEC-AF6BFC78E1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7304416"/>
              </p:ext>
            </p:extLst>
          </p:nvPr>
        </p:nvGraphicFramePr>
        <p:xfrm>
          <a:off x="634504" y="490179"/>
          <a:ext cx="5057988" cy="2979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9" name="圖片 58">
            <a:hlinkClick r:id="rId11" action="ppaction://hlinkfile"/>
            <a:extLst>
              <a:ext uri="{FF2B5EF4-FFF2-40B4-BE49-F238E27FC236}">
                <a16:creationId xmlns:a16="http://schemas.microsoft.com/office/drawing/2014/main" xmlns="" id="{C9BEB6B4-40ED-49C8-BD9D-AF034A73A1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9624" y="3342584"/>
            <a:ext cx="2773132" cy="1628356"/>
          </a:xfrm>
          <a:prstGeom prst="rect">
            <a:avLst/>
          </a:prstGeom>
        </p:spPr>
      </p:pic>
      <p:sp>
        <p:nvSpPr>
          <p:cNvPr id="60" name="文字方塊 59">
            <a:extLst>
              <a:ext uri="{FF2B5EF4-FFF2-40B4-BE49-F238E27FC236}">
                <a16:creationId xmlns:a16="http://schemas.microsoft.com/office/drawing/2014/main" xmlns="" id="{81B689C9-B7F5-4E22-A136-FDC7A4D56F70}"/>
              </a:ext>
            </a:extLst>
          </p:cNvPr>
          <p:cNvSpPr txBox="1"/>
          <p:nvPr/>
        </p:nvSpPr>
        <p:spPr>
          <a:xfrm>
            <a:off x="823649" y="2696253"/>
            <a:ext cx="2451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講師講太快</a:t>
            </a:r>
            <a:r>
              <a:rPr lang="en-US" altLang="zh-TW" sz="1800" dirty="0"/>
              <a:t>……</a:t>
            </a:r>
          </a:p>
          <a:p>
            <a:r>
              <a:rPr lang="zh-TW" altLang="en-US" sz="1800" dirty="0"/>
              <a:t>日子久了忘記了</a:t>
            </a:r>
            <a:r>
              <a:rPr lang="en-US" altLang="zh-TW" sz="1800" dirty="0"/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6139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9AD428C-FB58-4915-89A1-6444875C7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交流時間</a:t>
            </a:r>
            <a:endParaRPr lang="zh-TW" altLang="en-US" dirty="0"/>
          </a:p>
        </p:txBody>
      </p:sp>
      <p:pic>
        <p:nvPicPr>
          <p:cNvPr id="4" name="圖片 3">
            <a:hlinkClick r:id="rId2" action="ppaction://hlinkfile"/>
            <a:extLst>
              <a:ext uri="{FF2B5EF4-FFF2-40B4-BE49-F238E27FC236}">
                <a16:creationId xmlns:a16="http://schemas.microsoft.com/office/drawing/2014/main" xmlns="" id="{4CCA3F96-DCAB-45AB-97E3-D88ADB7B4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774" y="1254022"/>
            <a:ext cx="6168452" cy="34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7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Google Shape;7176;p134"/>
          <p:cNvSpPr txBox="1">
            <a:spLocks noGrp="1"/>
          </p:cNvSpPr>
          <p:nvPr>
            <p:ph type="title"/>
          </p:nvPr>
        </p:nvSpPr>
        <p:spPr>
          <a:xfrm>
            <a:off x="2266981" y="562252"/>
            <a:ext cx="46128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endParaRPr/>
          </a:p>
        </p:txBody>
      </p:sp>
      <p:sp>
        <p:nvSpPr>
          <p:cNvPr id="7199" name="Google Shape;7199;p134">
            <a:hlinkClick r:id="" action="ppaction://hlinkshowjump?jump=previousslide"/>
          </p:cNvPr>
          <p:cNvSpPr/>
          <p:nvPr/>
        </p:nvSpPr>
        <p:spPr>
          <a:xfrm rot="10800000">
            <a:off x="784857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00" name="Google Shape;7200;p134"/>
          <p:cNvGrpSpPr/>
          <p:nvPr/>
        </p:nvGrpSpPr>
        <p:grpSpPr>
          <a:xfrm>
            <a:off x="7266884" y="696541"/>
            <a:ext cx="195284" cy="195284"/>
            <a:chOff x="5660400" y="238125"/>
            <a:chExt cx="481825" cy="481825"/>
          </a:xfrm>
        </p:grpSpPr>
        <p:sp>
          <p:nvSpPr>
            <p:cNvPr id="7201" name="Google Shape;7201;p134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202" name="Google Shape;7202;p134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203" name="Google Shape;7203;p134">
            <a:hlinkClick r:id="rId3" action="ppaction://hlinksldjump"/>
          </p:cNvPr>
          <p:cNvSpPr/>
          <p:nvPr/>
        </p:nvSpPr>
        <p:spPr>
          <a:xfrm>
            <a:off x="7266188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4" name="Google Shape;7204;p134">
            <a:hlinkClick r:id="rId4" action="ppaction://hlinksldjump"/>
          </p:cNvPr>
          <p:cNvSpPr/>
          <p:nvPr/>
        </p:nvSpPr>
        <p:spPr>
          <a:xfrm>
            <a:off x="7548822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A4713AD-6EBC-4496-97B3-8FF4919A17C6}"/>
              </a:ext>
            </a:extLst>
          </p:cNvPr>
          <p:cNvSpPr/>
          <p:nvPr/>
        </p:nvSpPr>
        <p:spPr>
          <a:xfrm>
            <a:off x="1270113" y="1291383"/>
            <a:ext cx="6853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rgbClr val="333333"/>
                </a:solidFill>
                <a:latin typeface="Noto Sans" panose="020B0502040504020204" pitchFamily="34"/>
                <a:ea typeface="Noto Sans" panose="020B0502040504020204" pitchFamily="34"/>
              </a:rPr>
              <a:t>面對新一代數位原住民的學生們，「老師」仍是重要關鍵。</a:t>
            </a:r>
            <a:endParaRPr lang="zh-TW" altLang="en-US" sz="2000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63E13B5E-9953-4FB5-98E7-FB2DF0E678F1}"/>
              </a:ext>
            </a:extLst>
          </p:cNvPr>
          <p:cNvGrpSpPr/>
          <p:nvPr/>
        </p:nvGrpSpPr>
        <p:grpSpPr>
          <a:xfrm>
            <a:off x="3865794" y="1784571"/>
            <a:ext cx="1412412" cy="1596568"/>
            <a:chOff x="1273661" y="2081483"/>
            <a:chExt cx="1412412" cy="1596568"/>
          </a:xfrm>
        </p:grpSpPr>
        <p:grpSp>
          <p:nvGrpSpPr>
            <p:cNvPr id="36" name="Google Shape;7217;p136">
              <a:extLst>
                <a:ext uri="{FF2B5EF4-FFF2-40B4-BE49-F238E27FC236}">
                  <a16:creationId xmlns:a16="http://schemas.microsoft.com/office/drawing/2014/main" xmlns="" id="{11FD05CF-EBCB-4A6D-9661-C29B326AA6D8}"/>
                </a:ext>
              </a:extLst>
            </p:cNvPr>
            <p:cNvGrpSpPr/>
            <p:nvPr/>
          </p:nvGrpSpPr>
          <p:grpSpPr>
            <a:xfrm>
              <a:off x="2074146" y="2182069"/>
              <a:ext cx="611927" cy="1495982"/>
              <a:chOff x="1731332" y="2182068"/>
              <a:chExt cx="954742" cy="2084573"/>
            </a:xfrm>
          </p:grpSpPr>
          <p:sp>
            <p:nvSpPr>
              <p:cNvPr id="37" name="Google Shape;7218;p136">
                <a:extLst>
                  <a:ext uri="{FF2B5EF4-FFF2-40B4-BE49-F238E27FC236}">
                    <a16:creationId xmlns:a16="http://schemas.microsoft.com/office/drawing/2014/main" xmlns="" id="{EE61BC32-9C39-4B21-B357-EAFDDAC9A74A}"/>
                  </a:ext>
                </a:extLst>
              </p:cNvPr>
              <p:cNvSpPr/>
              <p:nvPr/>
            </p:nvSpPr>
            <p:spPr>
              <a:xfrm flipH="1">
                <a:off x="2043304" y="2182068"/>
                <a:ext cx="481782" cy="506982"/>
              </a:xfrm>
              <a:custGeom>
                <a:avLst/>
                <a:gdLst/>
                <a:ahLst/>
                <a:cxnLst/>
                <a:rect l="l" t="t" r="r" b="b"/>
                <a:pathLst>
                  <a:path w="22445" h="23619" extrusionOk="0">
                    <a:moveTo>
                      <a:pt x="13634" y="1"/>
                    </a:moveTo>
                    <a:cubicBezTo>
                      <a:pt x="10590" y="1"/>
                      <a:pt x="7903" y="1860"/>
                      <a:pt x="7691" y="5455"/>
                    </a:cubicBezTo>
                    <a:cubicBezTo>
                      <a:pt x="7445" y="9396"/>
                      <a:pt x="8622" y="9095"/>
                      <a:pt x="5365" y="10244"/>
                    </a:cubicBezTo>
                    <a:cubicBezTo>
                      <a:pt x="2135" y="11394"/>
                      <a:pt x="6569" y="15828"/>
                      <a:pt x="3367" y="16403"/>
                    </a:cubicBezTo>
                    <a:cubicBezTo>
                      <a:pt x="165" y="16950"/>
                      <a:pt x="0" y="21658"/>
                      <a:pt x="4051" y="22972"/>
                    </a:cubicBezTo>
                    <a:cubicBezTo>
                      <a:pt x="5389" y="23403"/>
                      <a:pt x="7702" y="23619"/>
                      <a:pt x="10226" y="23619"/>
                    </a:cubicBezTo>
                    <a:cubicBezTo>
                      <a:pt x="15397" y="23619"/>
                      <a:pt x="21456" y="22712"/>
                      <a:pt x="21842" y="20892"/>
                    </a:cubicBezTo>
                    <a:cubicBezTo>
                      <a:pt x="22444" y="18209"/>
                      <a:pt x="18530" y="14624"/>
                      <a:pt x="19570" y="12461"/>
                    </a:cubicBezTo>
                    <a:cubicBezTo>
                      <a:pt x="20583" y="10272"/>
                      <a:pt x="21733" y="4962"/>
                      <a:pt x="19598" y="3265"/>
                    </a:cubicBezTo>
                    <a:cubicBezTo>
                      <a:pt x="19598" y="3265"/>
                      <a:pt x="18366" y="227"/>
                      <a:pt x="13959" y="8"/>
                    </a:cubicBezTo>
                    <a:cubicBezTo>
                      <a:pt x="13850" y="3"/>
                      <a:pt x="13742" y="1"/>
                      <a:pt x="1363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7219;p136">
                <a:extLst>
                  <a:ext uri="{FF2B5EF4-FFF2-40B4-BE49-F238E27FC236}">
                    <a16:creationId xmlns:a16="http://schemas.microsoft.com/office/drawing/2014/main" xmlns="" id="{F97F697E-9CB9-4BDE-A030-BEC5FA027CF6}"/>
                  </a:ext>
                </a:extLst>
              </p:cNvPr>
              <p:cNvSpPr/>
              <p:nvPr/>
            </p:nvSpPr>
            <p:spPr>
              <a:xfrm flipH="1">
                <a:off x="1731332" y="2573504"/>
                <a:ext cx="380746" cy="451108"/>
              </a:xfrm>
              <a:custGeom>
                <a:avLst/>
                <a:gdLst/>
                <a:ahLst/>
                <a:cxnLst/>
                <a:rect l="l" t="t" r="r" b="b"/>
                <a:pathLst>
                  <a:path w="17738" h="21016" extrusionOk="0">
                    <a:moveTo>
                      <a:pt x="17162" y="1"/>
                    </a:moveTo>
                    <a:lnTo>
                      <a:pt x="17162" y="1"/>
                    </a:lnTo>
                    <a:cubicBezTo>
                      <a:pt x="15821" y="329"/>
                      <a:pt x="14535" y="767"/>
                      <a:pt x="13303" y="1342"/>
                    </a:cubicBezTo>
                    <a:cubicBezTo>
                      <a:pt x="12619" y="1698"/>
                      <a:pt x="11059" y="2546"/>
                      <a:pt x="11059" y="2546"/>
                    </a:cubicBezTo>
                    <a:cubicBezTo>
                      <a:pt x="11113" y="2163"/>
                      <a:pt x="11113" y="1752"/>
                      <a:pt x="11059" y="1369"/>
                    </a:cubicBezTo>
                    <a:cubicBezTo>
                      <a:pt x="11032" y="921"/>
                      <a:pt x="10675" y="574"/>
                      <a:pt x="10257" y="574"/>
                    </a:cubicBezTo>
                    <a:cubicBezTo>
                      <a:pt x="10242" y="574"/>
                      <a:pt x="10226" y="574"/>
                      <a:pt x="10210" y="575"/>
                    </a:cubicBezTo>
                    <a:cubicBezTo>
                      <a:pt x="10183" y="986"/>
                      <a:pt x="10402" y="4599"/>
                      <a:pt x="10210" y="5365"/>
                    </a:cubicBezTo>
                    <a:cubicBezTo>
                      <a:pt x="10019" y="6159"/>
                      <a:pt x="5557" y="14699"/>
                      <a:pt x="5557" y="14699"/>
                    </a:cubicBezTo>
                    <a:lnTo>
                      <a:pt x="4216" y="10976"/>
                    </a:lnTo>
                    <a:lnTo>
                      <a:pt x="1" y="11551"/>
                    </a:lnTo>
                    <a:cubicBezTo>
                      <a:pt x="1" y="11551"/>
                      <a:pt x="877" y="15657"/>
                      <a:pt x="2026" y="18531"/>
                    </a:cubicBezTo>
                    <a:cubicBezTo>
                      <a:pt x="2700" y="20214"/>
                      <a:pt x="3890" y="21015"/>
                      <a:pt x="5036" y="21015"/>
                    </a:cubicBezTo>
                    <a:cubicBezTo>
                      <a:pt x="5845" y="21015"/>
                      <a:pt x="6633" y="20615"/>
                      <a:pt x="7199" y="19844"/>
                    </a:cubicBezTo>
                    <a:cubicBezTo>
                      <a:pt x="8568" y="17956"/>
                      <a:pt x="12509" y="5530"/>
                      <a:pt x="13248" y="5256"/>
                    </a:cubicBezTo>
                    <a:cubicBezTo>
                      <a:pt x="13960" y="4955"/>
                      <a:pt x="15876" y="1588"/>
                      <a:pt x="16806" y="904"/>
                    </a:cubicBezTo>
                    <a:cubicBezTo>
                      <a:pt x="17737" y="220"/>
                      <a:pt x="17162" y="1"/>
                      <a:pt x="17162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220;p136">
                <a:extLst>
                  <a:ext uri="{FF2B5EF4-FFF2-40B4-BE49-F238E27FC236}">
                    <a16:creationId xmlns:a16="http://schemas.microsoft.com/office/drawing/2014/main" xmlns="" id="{C08332A2-62BE-4D8B-94C6-D91F2C1BADDD}"/>
                  </a:ext>
                </a:extLst>
              </p:cNvPr>
              <p:cNvSpPr/>
              <p:nvPr/>
            </p:nvSpPr>
            <p:spPr>
              <a:xfrm flipH="1">
                <a:off x="1989857" y="2582905"/>
                <a:ext cx="210336" cy="314934"/>
              </a:xfrm>
              <a:custGeom>
                <a:avLst/>
                <a:gdLst/>
                <a:ahLst/>
                <a:cxnLst/>
                <a:rect l="l" t="t" r="r" b="b"/>
                <a:pathLst>
                  <a:path w="9799" h="14672" extrusionOk="0">
                    <a:moveTo>
                      <a:pt x="5447" y="1"/>
                    </a:moveTo>
                    <a:cubicBezTo>
                      <a:pt x="0" y="2820"/>
                      <a:pt x="4133" y="14644"/>
                      <a:pt x="4133" y="14671"/>
                    </a:cubicBezTo>
                    <a:cubicBezTo>
                      <a:pt x="9388" y="14589"/>
                      <a:pt x="9799" y="12263"/>
                      <a:pt x="9799" y="12263"/>
                    </a:cubicBezTo>
                    <a:cubicBezTo>
                      <a:pt x="8814" y="8020"/>
                      <a:pt x="7363" y="3887"/>
                      <a:pt x="5447" y="1"/>
                    </a:cubicBezTo>
                    <a:close/>
                  </a:path>
                </a:pathLst>
              </a:custGeom>
              <a:solidFill>
                <a:srgbClr val="387D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7221;p136">
                <a:extLst>
                  <a:ext uri="{FF2B5EF4-FFF2-40B4-BE49-F238E27FC236}">
                    <a16:creationId xmlns:a16="http://schemas.microsoft.com/office/drawing/2014/main" xmlns="" id="{3E9F75B8-5CAA-4FC5-AFED-814A84EDBB2C}"/>
                  </a:ext>
                </a:extLst>
              </p:cNvPr>
              <p:cNvSpPr/>
              <p:nvPr/>
            </p:nvSpPr>
            <p:spPr>
              <a:xfrm flipH="1">
                <a:off x="2116157" y="4029947"/>
                <a:ext cx="113421" cy="197435"/>
              </a:xfrm>
              <a:custGeom>
                <a:avLst/>
                <a:gdLst/>
                <a:ahLst/>
                <a:cxnLst/>
                <a:rect l="l" t="t" r="r" b="b"/>
                <a:pathLst>
                  <a:path w="5284" h="9198" extrusionOk="0">
                    <a:moveTo>
                      <a:pt x="1" y="1"/>
                    </a:moveTo>
                    <a:lnTo>
                      <a:pt x="1588" y="9197"/>
                    </a:lnTo>
                    <a:lnTo>
                      <a:pt x="5283" y="9197"/>
                    </a:lnTo>
                    <a:lnTo>
                      <a:pt x="4572" y="54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7222;p136">
                <a:extLst>
                  <a:ext uri="{FF2B5EF4-FFF2-40B4-BE49-F238E27FC236}">
                    <a16:creationId xmlns:a16="http://schemas.microsoft.com/office/drawing/2014/main" xmlns="" id="{5DC95D1F-C70B-4F79-A695-FEAFCCEDAB02}"/>
                  </a:ext>
                </a:extLst>
              </p:cNvPr>
              <p:cNvSpPr/>
              <p:nvPr/>
            </p:nvSpPr>
            <p:spPr>
              <a:xfrm flipH="1">
                <a:off x="1932867" y="4184946"/>
                <a:ext cx="305511" cy="81696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3806" extrusionOk="0">
                    <a:moveTo>
                      <a:pt x="6074" y="1"/>
                    </a:moveTo>
                    <a:cubicBezTo>
                      <a:pt x="5262" y="1"/>
                      <a:pt x="4718" y="800"/>
                      <a:pt x="3558" y="800"/>
                    </a:cubicBezTo>
                    <a:cubicBezTo>
                      <a:pt x="3046" y="800"/>
                      <a:pt x="2415" y="645"/>
                      <a:pt x="1588" y="197"/>
                    </a:cubicBezTo>
                    <a:cubicBezTo>
                      <a:pt x="1588" y="197"/>
                      <a:pt x="0" y="3098"/>
                      <a:pt x="1204" y="3564"/>
                    </a:cubicBezTo>
                    <a:cubicBezTo>
                      <a:pt x="1659" y="3739"/>
                      <a:pt x="3068" y="3806"/>
                      <a:pt x="4752" y="3806"/>
                    </a:cubicBezTo>
                    <a:cubicBezTo>
                      <a:pt x="7532" y="3806"/>
                      <a:pt x="11062" y="3625"/>
                      <a:pt x="12290" y="3454"/>
                    </a:cubicBezTo>
                    <a:cubicBezTo>
                      <a:pt x="14233" y="3153"/>
                      <a:pt x="7910" y="471"/>
                      <a:pt x="6460" y="60"/>
                    </a:cubicBezTo>
                    <a:cubicBezTo>
                      <a:pt x="6323" y="19"/>
                      <a:pt x="6195" y="1"/>
                      <a:pt x="60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7223;p136">
                <a:extLst>
                  <a:ext uri="{FF2B5EF4-FFF2-40B4-BE49-F238E27FC236}">
                    <a16:creationId xmlns:a16="http://schemas.microsoft.com/office/drawing/2014/main" xmlns="" id="{646163B4-7D3E-45A5-B706-A35DAE4AD4D6}"/>
                  </a:ext>
                </a:extLst>
              </p:cNvPr>
              <p:cNvSpPr/>
              <p:nvPr/>
            </p:nvSpPr>
            <p:spPr>
              <a:xfrm flipH="1">
                <a:off x="2443412" y="4041688"/>
                <a:ext cx="119861" cy="185694"/>
              </a:xfrm>
              <a:custGeom>
                <a:avLst/>
                <a:gdLst/>
                <a:ahLst/>
                <a:cxnLst/>
                <a:rect l="l" t="t" r="r" b="b"/>
                <a:pathLst>
                  <a:path w="5584" h="8651" extrusionOk="0">
                    <a:moveTo>
                      <a:pt x="712" y="1"/>
                    </a:moveTo>
                    <a:lnTo>
                      <a:pt x="0" y="8650"/>
                    </a:lnTo>
                    <a:lnTo>
                      <a:pt x="3668" y="8650"/>
                    </a:lnTo>
                    <a:lnTo>
                      <a:pt x="558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7224;p136">
                <a:extLst>
                  <a:ext uri="{FF2B5EF4-FFF2-40B4-BE49-F238E27FC236}">
                    <a16:creationId xmlns:a16="http://schemas.microsoft.com/office/drawing/2014/main" xmlns="" id="{86937200-144A-42B6-9A6C-A9D2725119F1}"/>
                  </a:ext>
                </a:extLst>
              </p:cNvPr>
              <p:cNvSpPr/>
              <p:nvPr/>
            </p:nvSpPr>
            <p:spPr>
              <a:xfrm flipH="1">
                <a:off x="2455754" y="4186169"/>
                <a:ext cx="230319" cy="78755"/>
              </a:xfrm>
              <a:custGeom>
                <a:avLst/>
                <a:gdLst/>
                <a:ahLst/>
                <a:cxnLst/>
                <a:rect l="l" t="t" r="r" b="b"/>
                <a:pathLst>
                  <a:path w="10730" h="3669" extrusionOk="0">
                    <a:moveTo>
                      <a:pt x="5995" y="0"/>
                    </a:moveTo>
                    <a:cubicBezTo>
                      <a:pt x="5835" y="0"/>
                      <a:pt x="5679" y="18"/>
                      <a:pt x="5530" y="58"/>
                    </a:cubicBezTo>
                    <a:cubicBezTo>
                      <a:pt x="4079" y="468"/>
                      <a:pt x="1" y="3123"/>
                      <a:pt x="2546" y="3561"/>
                    </a:cubicBezTo>
                    <a:cubicBezTo>
                      <a:pt x="2989" y="3636"/>
                      <a:pt x="3529" y="3668"/>
                      <a:pt x="4114" y="3668"/>
                    </a:cubicBezTo>
                    <a:cubicBezTo>
                      <a:pt x="6098" y="3668"/>
                      <a:pt x="8596" y="3297"/>
                      <a:pt x="9526" y="2959"/>
                    </a:cubicBezTo>
                    <a:cubicBezTo>
                      <a:pt x="10730" y="2494"/>
                      <a:pt x="9800" y="222"/>
                      <a:pt x="9799" y="222"/>
                    </a:cubicBezTo>
                    <a:lnTo>
                      <a:pt x="9799" y="222"/>
                    </a:lnTo>
                    <a:cubicBezTo>
                      <a:pt x="9571" y="522"/>
                      <a:pt x="9268" y="628"/>
                      <a:pt x="8920" y="628"/>
                    </a:cubicBezTo>
                    <a:cubicBezTo>
                      <a:pt x="8073" y="628"/>
                      <a:pt x="6959" y="0"/>
                      <a:pt x="5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7225;p136">
                <a:extLst>
                  <a:ext uri="{FF2B5EF4-FFF2-40B4-BE49-F238E27FC236}">
                    <a16:creationId xmlns:a16="http://schemas.microsoft.com/office/drawing/2014/main" xmlns="" id="{2F349FC6-A15E-4533-9F38-E0118C6EDEE1}"/>
                  </a:ext>
                </a:extLst>
              </p:cNvPr>
              <p:cNvSpPr/>
              <p:nvPr/>
            </p:nvSpPr>
            <p:spPr>
              <a:xfrm flipH="1">
                <a:off x="2075030" y="3025299"/>
                <a:ext cx="529370" cy="1135692"/>
              </a:xfrm>
              <a:custGeom>
                <a:avLst/>
                <a:gdLst/>
                <a:ahLst/>
                <a:cxnLst/>
                <a:rect l="l" t="t" r="r" b="b"/>
                <a:pathLst>
                  <a:path w="24662" h="52909" extrusionOk="0">
                    <a:moveTo>
                      <a:pt x="8978" y="1"/>
                    </a:moveTo>
                    <a:cubicBezTo>
                      <a:pt x="7664" y="12701"/>
                      <a:pt x="0" y="51512"/>
                      <a:pt x="0" y="51512"/>
                    </a:cubicBezTo>
                    <a:lnTo>
                      <a:pt x="8513" y="52908"/>
                    </a:lnTo>
                    <a:lnTo>
                      <a:pt x="15191" y="17326"/>
                    </a:lnTo>
                    <a:lnTo>
                      <a:pt x="16861" y="51923"/>
                    </a:lnTo>
                    <a:lnTo>
                      <a:pt x="24661" y="51923"/>
                    </a:lnTo>
                    <a:lnTo>
                      <a:pt x="22964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7226;p136">
                <a:extLst>
                  <a:ext uri="{FF2B5EF4-FFF2-40B4-BE49-F238E27FC236}">
                    <a16:creationId xmlns:a16="http://schemas.microsoft.com/office/drawing/2014/main" xmlns="" id="{F3FF4D71-2401-44B2-9BBC-2603AB3BAC63}"/>
                  </a:ext>
                </a:extLst>
              </p:cNvPr>
              <p:cNvSpPr/>
              <p:nvPr/>
            </p:nvSpPr>
            <p:spPr>
              <a:xfrm flipH="1">
                <a:off x="2040364" y="2508744"/>
                <a:ext cx="425393" cy="606064"/>
              </a:xfrm>
              <a:custGeom>
                <a:avLst/>
                <a:gdLst/>
                <a:ahLst/>
                <a:cxnLst/>
                <a:rect l="l" t="t" r="r" b="b"/>
                <a:pathLst>
                  <a:path w="19818" h="28235" extrusionOk="0">
                    <a:moveTo>
                      <a:pt x="10119" y="0"/>
                    </a:moveTo>
                    <a:cubicBezTo>
                      <a:pt x="5958" y="0"/>
                      <a:pt x="1297" y="2881"/>
                      <a:pt x="658" y="3893"/>
                    </a:cubicBezTo>
                    <a:cubicBezTo>
                      <a:pt x="1" y="4934"/>
                      <a:pt x="3477" y="19686"/>
                      <a:pt x="1999" y="23573"/>
                    </a:cubicBezTo>
                    <a:cubicBezTo>
                      <a:pt x="521" y="27432"/>
                      <a:pt x="2984" y="27952"/>
                      <a:pt x="8185" y="28171"/>
                    </a:cubicBezTo>
                    <a:cubicBezTo>
                      <a:pt x="9117" y="28212"/>
                      <a:pt x="9989" y="28235"/>
                      <a:pt x="10794" y="28235"/>
                    </a:cubicBezTo>
                    <a:cubicBezTo>
                      <a:pt x="14333" y="28235"/>
                      <a:pt x="16569" y="27795"/>
                      <a:pt x="16971" y="26502"/>
                    </a:cubicBezTo>
                    <a:cubicBezTo>
                      <a:pt x="17381" y="25215"/>
                      <a:pt x="17053" y="23682"/>
                      <a:pt x="16669" y="21164"/>
                    </a:cubicBezTo>
                    <a:cubicBezTo>
                      <a:pt x="16286" y="18674"/>
                      <a:pt x="16560" y="15499"/>
                      <a:pt x="18202" y="14267"/>
                    </a:cubicBezTo>
                    <a:cubicBezTo>
                      <a:pt x="19817" y="13008"/>
                      <a:pt x="18750" y="8902"/>
                      <a:pt x="18585" y="6329"/>
                    </a:cubicBezTo>
                    <a:cubicBezTo>
                      <a:pt x="18421" y="3784"/>
                      <a:pt x="17874" y="3072"/>
                      <a:pt x="15930" y="1923"/>
                    </a:cubicBezTo>
                    <a:cubicBezTo>
                      <a:pt x="13960" y="773"/>
                      <a:pt x="10456" y="7"/>
                      <a:pt x="10456" y="7"/>
                    </a:cubicBezTo>
                    <a:cubicBezTo>
                      <a:pt x="10344" y="3"/>
                      <a:pt x="10232" y="0"/>
                      <a:pt x="10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7227;p136">
                <a:extLst>
                  <a:ext uri="{FF2B5EF4-FFF2-40B4-BE49-F238E27FC236}">
                    <a16:creationId xmlns:a16="http://schemas.microsoft.com/office/drawing/2014/main" xmlns="" id="{853F3B7C-ACE3-48B4-AF30-E728BDEE1F4E}"/>
                  </a:ext>
                </a:extLst>
              </p:cNvPr>
              <p:cNvSpPr/>
              <p:nvPr/>
            </p:nvSpPr>
            <p:spPr>
              <a:xfrm flipH="1">
                <a:off x="2190769" y="2378451"/>
                <a:ext cx="96378" cy="195074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9088" extrusionOk="0">
                    <a:moveTo>
                      <a:pt x="0" y="1"/>
                    </a:moveTo>
                    <a:lnTo>
                      <a:pt x="0" y="6980"/>
                    </a:lnTo>
                    <a:cubicBezTo>
                      <a:pt x="0" y="8130"/>
                      <a:pt x="958" y="9088"/>
                      <a:pt x="2108" y="9088"/>
                    </a:cubicBezTo>
                    <a:lnTo>
                      <a:pt x="2382" y="9088"/>
                    </a:lnTo>
                    <a:cubicBezTo>
                      <a:pt x="3531" y="9088"/>
                      <a:pt x="4489" y="8130"/>
                      <a:pt x="4489" y="6980"/>
                    </a:cubicBezTo>
                    <a:lnTo>
                      <a:pt x="4489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7228;p136">
                <a:extLst>
                  <a:ext uri="{FF2B5EF4-FFF2-40B4-BE49-F238E27FC236}">
                    <a16:creationId xmlns:a16="http://schemas.microsoft.com/office/drawing/2014/main" xmlns="" id="{53CFFA27-011F-4651-BC3A-982CDD3EE50E}"/>
                  </a:ext>
                </a:extLst>
              </p:cNvPr>
              <p:cNvSpPr/>
              <p:nvPr/>
            </p:nvSpPr>
            <p:spPr>
              <a:xfrm flipH="1">
                <a:off x="2104415" y="2275977"/>
                <a:ext cx="229203" cy="230577"/>
              </a:xfrm>
              <a:custGeom>
                <a:avLst/>
                <a:gdLst/>
                <a:ahLst/>
                <a:cxnLst/>
                <a:rect l="l" t="t" r="r" b="b"/>
                <a:pathLst>
                  <a:path w="10678" h="10742" extrusionOk="0">
                    <a:moveTo>
                      <a:pt x="6442" y="1"/>
                    </a:moveTo>
                    <a:cubicBezTo>
                      <a:pt x="1" y="1"/>
                      <a:pt x="1454" y="4692"/>
                      <a:pt x="1454" y="4692"/>
                    </a:cubicBezTo>
                    <a:cubicBezTo>
                      <a:pt x="1454" y="4692"/>
                      <a:pt x="1247" y="4581"/>
                      <a:pt x="1023" y="4581"/>
                    </a:cubicBezTo>
                    <a:cubicBezTo>
                      <a:pt x="830" y="4581"/>
                      <a:pt x="624" y="4663"/>
                      <a:pt x="523" y="4966"/>
                    </a:cubicBezTo>
                    <a:cubicBezTo>
                      <a:pt x="195" y="5897"/>
                      <a:pt x="1645" y="6718"/>
                      <a:pt x="1645" y="6718"/>
                    </a:cubicBezTo>
                    <a:cubicBezTo>
                      <a:pt x="1645" y="6718"/>
                      <a:pt x="2302" y="10741"/>
                      <a:pt x="6682" y="10741"/>
                    </a:cubicBezTo>
                    <a:cubicBezTo>
                      <a:pt x="10678" y="10741"/>
                      <a:pt x="9857" y="341"/>
                      <a:pt x="9857" y="341"/>
                    </a:cubicBezTo>
                    <a:cubicBezTo>
                      <a:pt x="8524" y="104"/>
                      <a:pt x="7396" y="1"/>
                      <a:pt x="6442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7229;p136">
                <a:extLst>
                  <a:ext uri="{FF2B5EF4-FFF2-40B4-BE49-F238E27FC236}">
                    <a16:creationId xmlns:a16="http://schemas.microsoft.com/office/drawing/2014/main" xmlns="" id="{608520C2-A7F5-4DB7-8966-BA219AEBCF29}"/>
                  </a:ext>
                </a:extLst>
              </p:cNvPr>
              <p:cNvSpPr/>
              <p:nvPr/>
            </p:nvSpPr>
            <p:spPr>
              <a:xfrm flipH="1">
                <a:off x="2117337" y="2228583"/>
                <a:ext cx="269107" cy="149096"/>
              </a:xfrm>
              <a:custGeom>
                <a:avLst/>
                <a:gdLst/>
                <a:ahLst/>
                <a:cxnLst/>
                <a:rect l="l" t="t" r="r" b="b"/>
                <a:pathLst>
                  <a:path w="12537" h="6946" extrusionOk="0">
                    <a:moveTo>
                      <a:pt x="7774" y="1"/>
                    </a:moveTo>
                    <a:cubicBezTo>
                      <a:pt x="6138" y="1"/>
                      <a:pt x="4419" y="508"/>
                      <a:pt x="3039" y="1700"/>
                    </a:cubicBezTo>
                    <a:cubicBezTo>
                      <a:pt x="1" y="4300"/>
                      <a:pt x="4024" y="6900"/>
                      <a:pt x="4024" y="6900"/>
                    </a:cubicBezTo>
                    <a:cubicBezTo>
                      <a:pt x="4147" y="6931"/>
                      <a:pt x="4255" y="6945"/>
                      <a:pt x="4353" y="6945"/>
                    </a:cubicBezTo>
                    <a:cubicBezTo>
                      <a:pt x="5414" y="6945"/>
                      <a:pt x="5172" y="5287"/>
                      <a:pt x="7262" y="5287"/>
                    </a:cubicBezTo>
                    <a:cubicBezTo>
                      <a:pt x="7556" y="5287"/>
                      <a:pt x="7897" y="5320"/>
                      <a:pt x="8294" y="5395"/>
                    </a:cubicBezTo>
                    <a:cubicBezTo>
                      <a:pt x="8547" y="5443"/>
                      <a:pt x="8786" y="5465"/>
                      <a:pt x="9011" y="5465"/>
                    </a:cubicBezTo>
                    <a:cubicBezTo>
                      <a:pt x="11901" y="5465"/>
                      <a:pt x="12537" y="1837"/>
                      <a:pt x="12537" y="1837"/>
                    </a:cubicBezTo>
                    <a:cubicBezTo>
                      <a:pt x="11528" y="710"/>
                      <a:pt x="9709" y="1"/>
                      <a:pt x="777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7230;p136">
                <a:extLst>
                  <a:ext uri="{FF2B5EF4-FFF2-40B4-BE49-F238E27FC236}">
                    <a16:creationId xmlns:a16="http://schemas.microsoft.com/office/drawing/2014/main" xmlns="" id="{20781A39-BF42-4907-B9C4-AAA51409EBB7}"/>
                  </a:ext>
                </a:extLst>
              </p:cNvPr>
              <p:cNvSpPr/>
              <p:nvPr/>
            </p:nvSpPr>
            <p:spPr>
              <a:xfrm flipH="1">
                <a:off x="2167265" y="2508272"/>
                <a:ext cx="147507" cy="86998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4053" extrusionOk="0">
                    <a:moveTo>
                      <a:pt x="3201" y="0"/>
                    </a:moveTo>
                    <a:cubicBezTo>
                      <a:pt x="1739" y="0"/>
                      <a:pt x="1" y="467"/>
                      <a:pt x="1" y="467"/>
                    </a:cubicBezTo>
                    <a:cubicBezTo>
                      <a:pt x="1999" y="3806"/>
                      <a:pt x="4490" y="4052"/>
                      <a:pt x="4490" y="4052"/>
                    </a:cubicBezTo>
                    <a:cubicBezTo>
                      <a:pt x="6050" y="3587"/>
                      <a:pt x="6871" y="1042"/>
                      <a:pt x="6871" y="1042"/>
                    </a:cubicBezTo>
                    <a:cubicBezTo>
                      <a:pt x="5639" y="549"/>
                      <a:pt x="3778" y="29"/>
                      <a:pt x="3778" y="29"/>
                    </a:cubicBezTo>
                    <a:cubicBezTo>
                      <a:pt x="3594" y="9"/>
                      <a:pt x="3400" y="0"/>
                      <a:pt x="3201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231;p136">
                <a:extLst>
                  <a:ext uri="{FF2B5EF4-FFF2-40B4-BE49-F238E27FC236}">
                    <a16:creationId xmlns:a16="http://schemas.microsoft.com/office/drawing/2014/main" xmlns="" id="{7AEE924B-9D79-4409-9237-AA2BF8B1A213}"/>
                  </a:ext>
                </a:extLst>
              </p:cNvPr>
              <p:cNvSpPr/>
              <p:nvPr/>
            </p:nvSpPr>
            <p:spPr>
              <a:xfrm flipH="1">
                <a:off x="2150243" y="2729790"/>
                <a:ext cx="156888" cy="184492"/>
              </a:xfrm>
              <a:custGeom>
                <a:avLst/>
                <a:gdLst/>
                <a:ahLst/>
                <a:cxnLst/>
                <a:rect l="l" t="t" r="r" b="b"/>
                <a:pathLst>
                  <a:path w="7309" h="8595" extrusionOk="0">
                    <a:moveTo>
                      <a:pt x="2902" y="0"/>
                    </a:moveTo>
                    <a:cubicBezTo>
                      <a:pt x="2519" y="0"/>
                      <a:pt x="2190" y="247"/>
                      <a:pt x="2081" y="602"/>
                    </a:cubicBezTo>
                    <a:lnTo>
                      <a:pt x="165" y="7527"/>
                    </a:lnTo>
                    <a:cubicBezTo>
                      <a:pt x="1" y="8075"/>
                      <a:pt x="411" y="8595"/>
                      <a:pt x="959" y="8595"/>
                    </a:cubicBezTo>
                    <a:lnTo>
                      <a:pt x="4435" y="8595"/>
                    </a:lnTo>
                    <a:cubicBezTo>
                      <a:pt x="4791" y="8595"/>
                      <a:pt x="5147" y="8348"/>
                      <a:pt x="5229" y="7992"/>
                    </a:cubicBezTo>
                    <a:lnTo>
                      <a:pt x="7172" y="1068"/>
                    </a:lnTo>
                    <a:cubicBezTo>
                      <a:pt x="7309" y="520"/>
                      <a:pt x="6898" y="0"/>
                      <a:pt x="63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7232;p136">
                <a:extLst>
                  <a:ext uri="{FF2B5EF4-FFF2-40B4-BE49-F238E27FC236}">
                    <a16:creationId xmlns:a16="http://schemas.microsoft.com/office/drawing/2014/main" xmlns="" id="{E83878BE-EC3C-4878-ADCF-45E992B74489}"/>
                  </a:ext>
                </a:extLst>
              </p:cNvPr>
              <p:cNvSpPr/>
              <p:nvPr/>
            </p:nvSpPr>
            <p:spPr>
              <a:xfrm flipH="1">
                <a:off x="2140240" y="2729790"/>
                <a:ext cx="156888" cy="184492"/>
              </a:xfrm>
              <a:custGeom>
                <a:avLst/>
                <a:gdLst/>
                <a:ahLst/>
                <a:cxnLst/>
                <a:rect l="l" t="t" r="r" b="b"/>
                <a:pathLst>
                  <a:path w="7309" h="8595" extrusionOk="0">
                    <a:moveTo>
                      <a:pt x="2901" y="0"/>
                    </a:moveTo>
                    <a:cubicBezTo>
                      <a:pt x="2518" y="0"/>
                      <a:pt x="2190" y="247"/>
                      <a:pt x="2080" y="602"/>
                    </a:cubicBezTo>
                    <a:lnTo>
                      <a:pt x="164" y="7527"/>
                    </a:lnTo>
                    <a:cubicBezTo>
                      <a:pt x="0" y="8075"/>
                      <a:pt x="383" y="8595"/>
                      <a:pt x="958" y="8595"/>
                    </a:cubicBezTo>
                    <a:lnTo>
                      <a:pt x="4407" y="8595"/>
                    </a:lnTo>
                    <a:cubicBezTo>
                      <a:pt x="4790" y="8595"/>
                      <a:pt x="5118" y="8348"/>
                      <a:pt x="5228" y="7992"/>
                    </a:cubicBezTo>
                    <a:lnTo>
                      <a:pt x="7144" y="1068"/>
                    </a:lnTo>
                    <a:cubicBezTo>
                      <a:pt x="7308" y="520"/>
                      <a:pt x="6898" y="0"/>
                      <a:pt x="635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7233;p136">
                <a:extLst>
                  <a:ext uri="{FF2B5EF4-FFF2-40B4-BE49-F238E27FC236}">
                    <a16:creationId xmlns:a16="http://schemas.microsoft.com/office/drawing/2014/main" xmlns="" id="{5B1D6EEA-9D6A-4CE0-81A3-2495C3E2607C}"/>
                  </a:ext>
                </a:extLst>
              </p:cNvPr>
              <p:cNvSpPr/>
              <p:nvPr/>
            </p:nvSpPr>
            <p:spPr>
              <a:xfrm flipH="1">
                <a:off x="2219554" y="2742712"/>
                <a:ext cx="29407" cy="40547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889" extrusionOk="0">
                    <a:moveTo>
                      <a:pt x="630" y="0"/>
                    </a:moveTo>
                    <a:cubicBezTo>
                      <a:pt x="548" y="0"/>
                      <a:pt x="493" y="55"/>
                      <a:pt x="493" y="110"/>
                    </a:cubicBezTo>
                    <a:lnTo>
                      <a:pt x="55" y="1697"/>
                    </a:lnTo>
                    <a:cubicBezTo>
                      <a:pt x="1" y="1779"/>
                      <a:pt x="83" y="1889"/>
                      <a:pt x="192" y="1889"/>
                    </a:cubicBezTo>
                    <a:lnTo>
                      <a:pt x="767" y="1889"/>
                    </a:lnTo>
                    <a:cubicBezTo>
                      <a:pt x="849" y="1889"/>
                      <a:pt x="904" y="1834"/>
                      <a:pt x="904" y="1779"/>
                    </a:cubicBezTo>
                    <a:lnTo>
                      <a:pt x="1342" y="192"/>
                    </a:lnTo>
                    <a:cubicBezTo>
                      <a:pt x="1369" y="82"/>
                      <a:pt x="1314" y="0"/>
                      <a:pt x="1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7234;p136">
                <a:extLst>
                  <a:ext uri="{FF2B5EF4-FFF2-40B4-BE49-F238E27FC236}">
                    <a16:creationId xmlns:a16="http://schemas.microsoft.com/office/drawing/2014/main" xmlns="" id="{409E69A4-42A3-484E-A57B-24E2BD28A094}"/>
                  </a:ext>
                </a:extLst>
              </p:cNvPr>
              <p:cNvSpPr/>
              <p:nvPr/>
            </p:nvSpPr>
            <p:spPr>
              <a:xfrm flipH="1">
                <a:off x="2417547" y="2718629"/>
                <a:ext cx="138685" cy="331033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15422" extrusionOk="0">
                    <a:moveTo>
                      <a:pt x="2437" y="0"/>
                    </a:moveTo>
                    <a:cubicBezTo>
                      <a:pt x="2437" y="0"/>
                      <a:pt x="192" y="8677"/>
                      <a:pt x="83" y="12755"/>
                    </a:cubicBezTo>
                    <a:cubicBezTo>
                      <a:pt x="55" y="13412"/>
                      <a:pt x="1" y="14041"/>
                      <a:pt x="192" y="14452"/>
                    </a:cubicBezTo>
                    <a:cubicBezTo>
                      <a:pt x="538" y="15144"/>
                      <a:pt x="1170" y="15422"/>
                      <a:pt x="1832" y="15422"/>
                    </a:cubicBezTo>
                    <a:cubicBezTo>
                      <a:pt x="2846" y="15422"/>
                      <a:pt x="3929" y="14771"/>
                      <a:pt x="4161" y="13959"/>
                    </a:cubicBezTo>
                    <a:cubicBezTo>
                      <a:pt x="4736" y="11906"/>
                      <a:pt x="6460" y="1013"/>
                      <a:pt x="6460" y="1013"/>
                    </a:cubicBezTo>
                    <a:lnTo>
                      <a:pt x="2437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7235;p136">
                <a:extLst>
                  <a:ext uri="{FF2B5EF4-FFF2-40B4-BE49-F238E27FC236}">
                    <a16:creationId xmlns:a16="http://schemas.microsoft.com/office/drawing/2014/main" xmlns="" id="{A0303D7D-8BA1-45AB-A604-23A17E038B56}"/>
                  </a:ext>
                </a:extLst>
              </p:cNvPr>
              <p:cNvSpPr/>
              <p:nvPr/>
            </p:nvSpPr>
            <p:spPr>
              <a:xfrm flipH="1">
                <a:off x="2144855" y="2798414"/>
                <a:ext cx="419018" cy="251291"/>
              </a:xfrm>
              <a:custGeom>
                <a:avLst/>
                <a:gdLst/>
                <a:ahLst/>
                <a:cxnLst/>
                <a:rect l="l" t="t" r="r" b="b"/>
                <a:pathLst>
                  <a:path w="19521" h="11707" extrusionOk="0">
                    <a:moveTo>
                      <a:pt x="14185" y="1"/>
                    </a:moveTo>
                    <a:cubicBezTo>
                      <a:pt x="14061" y="1"/>
                      <a:pt x="13738" y="141"/>
                      <a:pt x="12892" y="854"/>
                    </a:cubicBezTo>
                    <a:cubicBezTo>
                      <a:pt x="12044" y="1620"/>
                      <a:pt x="11414" y="1374"/>
                      <a:pt x="10237" y="3263"/>
                    </a:cubicBezTo>
                    <a:cubicBezTo>
                      <a:pt x="9362" y="4631"/>
                      <a:pt x="3559" y="6958"/>
                      <a:pt x="3559" y="6958"/>
                    </a:cubicBezTo>
                    <a:cubicBezTo>
                      <a:pt x="1369" y="8217"/>
                      <a:pt x="1" y="9312"/>
                      <a:pt x="685" y="10680"/>
                    </a:cubicBezTo>
                    <a:cubicBezTo>
                      <a:pt x="980" y="11250"/>
                      <a:pt x="1444" y="11707"/>
                      <a:pt x="2310" y="11707"/>
                    </a:cubicBezTo>
                    <a:cubicBezTo>
                      <a:pt x="2650" y="11707"/>
                      <a:pt x="3053" y="11636"/>
                      <a:pt x="3532" y="11474"/>
                    </a:cubicBezTo>
                    <a:cubicBezTo>
                      <a:pt x="7035" y="10297"/>
                      <a:pt x="10539" y="6629"/>
                      <a:pt x="11278" y="5699"/>
                    </a:cubicBezTo>
                    <a:cubicBezTo>
                      <a:pt x="12017" y="4795"/>
                      <a:pt x="14370" y="5507"/>
                      <a:pt x="16259" y="4549"/>
                    </a:cubicBezTo>
                    <a:cubicBezTo>
                      <a:pt x="18148" y="3591"/>
                      <a:pt x="17655" y="3263"/>
                      <a:pt x="17655" y="3263"/>
                    </a:cubicBezTo>
                    <a:cubicBezTo>
                      <a:pt x="18476" y="3044"/>
                      <a:pt x="18558" y="2031"/>
                      <a:pt x="18558" y="2031"/>
                    </a:cubicBezTo>
                    <a:cubicBezTo>
                      <a:pt x="19119" y="1540"/>
                      <a:pt x="19520" y="570"/>
                      <a:pt x="18978" y="570"/>
                    </a:cubicBezTo>
                    <a:cubicBezTo>
                      <a:pt x="18885" y="570"/>
                      <a:pt x="18765" y="599"/>
                      <a:pt x="18613" y="662"/>
                    </a:cubicBezTo>
                    <a:cubicBezTo>
                      <a:pt x="17573" y="1073"/>
                      <a:pt x="12591" y="2469"/>
                      <a:pt x="12591" y="2469"/>
                    </a:cubicBezTo>
                    <a:cubicBezTo>
                      <a:pt x="12318" y="2442"/>
                      <a:pt x="12892" y="2141"/>
                      <a:pt x="13495" y="1757"/>
                    </a:cubicBezTo>
                    <a:cubicBezTo>
                      <a:pt x="14644" y="1018"/>
                      <a:pt x="14261" y="60"/>
                      <a:pt x="14261" y="60"/>
                    </a:cubicBezTo>
                    <a:cubicBezTo>
                      <a:pt x="14261" y="60"/>
                      <a:pt x="14265" y="1"/>
                      <a:pt x="14185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7236;p136">
                <a:extLst>
                  <a:ext uri="{FF2B5EF4-FFF2-40B4-BE49-F238E27FC236}">
                    <a16:creationId xmlns:a16="http://schemas.microsoft.com/office/drawing/2014/main" xmlns="" id="{2AF919BA-1048-496C-B167-4F4195094F9B}"/>
                  </a:ext>
                </a:extLst>
              </p:cNvPr>
              <p:cNvSpPr/>
              <p:nvPr/>
            </p:nvSpPr>
            <p:spPr>
              <a:xfrm flipH="1">
                <a:off x="2372320" y="2592307"/>
                <a:ext cx="165109" cy="274409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12784" extrusionOk="0">
                    <a:moveTo>
                      <a:pt x="3997" y="0"/>
                    </a:moveTo>
                    <a:cubicBezTo>
                      <a:pt x="438" y="3805"/>
                      <a:pt x="1" y="11168"/>
                      <a:pt x="1" y="11168"/>
                    </a:cubicBezTo>
                    <a:cubicBezTo>
                      <a:pt x="1035" y="12221"/>
                      <a:pt x="2444" y="12783"/>
                      <a:pt x="3882" y="12783"/>
                    </a:cubicBezTo>
                    <a:cubicBezTo>
                      <a:pt x="4536" y="12783"/>
                      <a:pt x="5197" y="12667"/>
                      <a:pt x="5830" y="12427"/>
                    </a:cubicBezTo>
                    <a:cubicBezTo>
                      <a:pt x="7692" y="3203"/>
                      <a:pt x="3997" y="0"/>
                      <a:pt x="3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7237;p136">
                <a:extLst>
                  <a:ext uri="{FF2B5EF4-FFF2-40B4-BE49-F238E27FC236}">
                    <a16:creationId xmlns:a16="http://schemas.microsoft.com/office/drawing/2014/main" xmlns="" id="{3FCE7AD2-DBD7-40EE-976C-1355331D3E68}"/>
                  </a:ext>
                </a:extLst>
              </p:cNvPr>
              <p:cNvSpPr/>
              <p:nvPr/>
            </p:nvSpPr>
            <p:spPr>
              <a:xfrm flipH="1">
                <a:off x="2233656" y="3229174"/>
                <a:ext cx="45270" cy="320794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4945" extrusionOk="0">
                    <a:moveTo>
                      <a:pt x="2108" y="0"/>
                    </a:moveTo>
                    <a:lnTo>
                      <a:pt x="1" y="7828"/>
                    </a:lnTo>
                    <a:lnTo>
                      <a:pt x="356" y="14945"/>
                    </a:lnTo>
                    <a:lnTo>
                      <a:pt x="2108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7238;p136">
                <a:extLst>
                  <a:ext uri="{FF2B5EF4-FFF2-40B4-BE49-F238E27FC236}">
                    <a16:creationId xmlns:a16="http://schemas.microsoft.com/office/drawing/2014/main" xmlns="" id="{15026FEB-A074-43A6-8A04-F5CBE8E43B08}"/>
                  </a:ext>
                </a:extLst>
              </p:cNvPr>
              <p:cNvSpPr/>
              <p:nvPr/>
            </p:nvSpPr>
            <p:spPr>
              <a:xfrm flipH="1">
                <a:off x="2123798" y="2381542"/>
                <a:ext cx="49369" cy="3415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1591" extrusionOk="0">
                    <a:moveTo>
                      <a:pt x="1126" y="0"/>
                    </a:moveTo>
                    <a:cubicBezTo>
                      <a:pt x="848" y="0"/>
                      <a:pt x="568" y="112"/>
                      <a:pt x="356" y="349"/>
                    </a:cubicBezTo>
                    <a:lnTo>
                      <a:pt x="0" y="732"/>
                    </a:lnTo>
                    <a:lnTo>
                      <a:pt x="301" y="1143"/>
                    </a:lnTo>
                    <a:cubicBezTo>
                      <a:pt x="508" y="1438"/>
                      <a:pt x="834" y="1590"/>
                      <a:pt x="1164" y="1590"/>
                    </a:cubicBezTo>
                    <a:cubicBezTo>
                      <a:pt x="1445" y="1590"/>
                      <a:pt x="1729" y="1479"/>
                      <a:pt x="1944" y="1252"/>
                    </a:cubicBezTo>
                    <a:lnTo>
                      <a:pt x="2299" y="897"/>
                    </a:lnTo>
                    <a:lnTo>
                      <a:pt x="1998" y="459"/>
                    </a:lnTo>
                    <a:cubicBezTo>
                      <a:pt x="1790" y="161"/>
                      <a:pt x="1459" y="0"/>
                      <a:pt x="11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7239;p136">
                <a:extLst>
                  <a:ext uri="{FF2B5EF4-FFF2-40B4-BE49-F238E27FC236}">
                    <a16:creationId xmlns:a16="http://schemas.microsoft.com/office/drawing/2014/main" xmlns="" id="{7B2F00EF-B4E5-4437-8306-631D74CCF938}"/>
                  </a:ext>
                </a:extLst>
              </p:cNvPr>
              <p:cNvSpPr/>
              <p:nvPr/>
            </p:nvSpPr>
            <p:spPr>
              <a:xfrm flipH="1">
                <a:off x="2133200" y="2381950"/>
                <a:ext cx="31167" cy="3307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541" extrusionOk="0">
                    <a:moveTo>
                      <a:pt x="750" y="0"/>
                    </a:moveTo>
                    <a:cubicBezTo>
                      <a:pt x="386" y="0"/>
                      <a:pt x="81" y="320"/>
                      <a:pt x="28" y="741"/>
                    </a:cubicBezTo>
                    <a:cubicBezTo>
                      <a:pt x="1" y="1151"/>
                      <a:pt x="302" y="1507"/>
                      <a:pt x="685" y="1535"/>
                    </a:cubicBezTo>
                    <a:cubicBezTo>
                      <a:pt x="713" y="1539"/>
                      <a:pt x="741" y="1541"/>
                      <a:pt x="769" y="1541"/>
                    </a:cubicBezTo>
                    <a:cubicBezTo>
                      <a:pt x="1115" y="1541"/>
                      <a:pt x="1399" y="1229"/>
                      <a:pt x="1424" y="823"/>
                    </a:cubicBezTo>
                    <a:cubicBezTo>
                      <a:pt x="1452" y="412"/>
                      <a:pt x="1178" y="29"/>
                      <a:pt x="795" y="2"/>
                    </a:cubicBezTo>
                    <a:cubicBezTo>
                      <a:pt x="780" y="1"/>
                      <a:pt x="765" y="0"/>
                      <a:pt x="75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7240;p136">
                <a:extLst>
                  <a:ext uri="{FF2B5EF4-FFF2-40B4-BE49-F238E27FC236}">
                    <a16:creationId xmlns:a16="http://schemas.microsoft.com/office/drawing/2014/main" xmlns="" id="{C40947AF-291A-43E4-BD95-6CF6A2E8BE0F}"/>
                  </a:ext>
                </a:extLst>
              </p:cNvPr>
              <p:cNvSpPr/>
              <p:nvPr/>
            </p:nvSpPr>
            <p:spPr>
              <a:xfrm flipH="1">
                <a:off x="2186669" y="2384075"/>
                <a:ext cx="49369" cy="3400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1584" extrusionOk="0">
                    <a:moveTo>
                      <a:pt x="1100" y="1"/>
                    </a:moveTo>
                    <a:cubicBezTo>
                      <a:pt x="836" y="1"/>
                      <a:pt x="568" y="101"/>
                      <a:pt x="356" y="313"/>
                    </a:cubicBezTo>
                    <a:lnTo>
                      <a:pt x="1" y="642"/>
                    </a:lnTo>
                    <a:lnTo>
                      <a:pt x="274" y="1080"/>
                    </a:lnTo>
                    <a:cubicBezTo>
                      <a:pt x="477" y="1407"/>
                      <a:pt x="822" y="1584"/>
                      <a:pt x="1173" y="1584"/>
                    </a:cubicBezTo>
                    <a:cubicBezTo>
                      <a:pt x="1437" y="1584"/>
                      <a:pt x="1705" y="1483"/>
                      <a:pt x="1917" y="1271"/>
                    </a:cubicBezTo>
                    <a:lnTo>
                      <a:pt x="2300" y="943"/>
                    </a:lnTo>
                    <a:lnTo>
                      <a:pt x="1999" y="505"/>
                    </a:lnTo>
                    <a:cubicBezTo>
                      <a:pt x="1796" y="177"/>
                      <a:pt x="1451" y="1"/>
                      <a:pt x="11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7241;p136">
                <a:extLst>
                  <a:ext uri="{FF2B5EF4-FFF2-40B4-BE49-F238E27FC236}">
                    <a16:creationId xmlns:a16="http://schemas.microsoft.com/office/drawing/2014/main" xmlns="" id="{B41735CC-6DCB-4BAB-856C-F7B588CEBCCF}"/>
                  </a:ext>
                </a:extLst>
              </p:cNvPr>
              <p:cNvSpPr/>
              <p:nvPr/>
            </p:nvSpPr>
            <p:spPr>
              <a:xfrm flipH="1">
                <a:off x="2196071" y="2384783"/>
                <a:ext cx="31747" cy="3309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542" extrusionOk="0">
                    <a:moveTo>
                      <a:pt x="759" y="0"/>
                    </a:moveTo>
                    <a:cubicBezTo>
                      <a:pt x="412" y="0"/>
                      <a:pt x="106" y="288"/>
                      <a:pt x="56" y="691"/>
                    </a:cubicBezTo>
                    <a:cubicBezTo>
                      <a:pt x="1" y="1101"/>
                      <a:pt x="275" y="1485"/>
                      <a:pt x="658" y="1539"/>
                    </a:cubicBezTo>
                    <a:cubicBezTo>
                      <a:pt x="674" y="1541"/>
                      <a:pt x="690" y="1541"/>
                      <a:pt x="706" y="1541"/>
                    </a:cubicBezTo>
                    <a:cubicBezTo>
                      <a:pt x="1070" y="1541"/>
                      <a:pt x="1398" y="1248"/>
                      <a:pt x="1424" y="855"/>
                    </a:cubicBezTo>
                    <a:cubicBezTo>
                      <a:pt x="1479" y="417"/>
                      <a:pt x="1205" y="34"/>
                      <a:pt x="849" y="7"/>
                    </a:cubicBezTo>
                    <a:cubicBezTo>
                      <a:pt x="819" y="2"/>
                      <a:pt x="789" y="0"/>
                      <a:pt x="75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7242;p136">
                <a:extLst>
                  <a:ext uri="{FF2B5EF4-FFF2-40B4-BE49-F238E27FC236}">
                    <a16:creationId xmlns:a16="http://schemas.microsoft.com/office/drawing/2014/main" xmlns="" id="{69B384C4-B96F-4A89-8EBB-1EEC8C308018}"/>
                  </a:ext>
                </a:extLst>
              </p:cNvPr>
              <p:cNvSpPr/>
              <p:nvPr/>
            </p:nvSpPr>
            <p:spPr>
              <a:xfrm flipH="1">
                <a:off x="2205473" y="2364950"/>
                <a:ext cx="32326" cy="14704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685" fill="none" extrusionOk="0">
                    <a:moveTo>
                      <a:pt x="1" y="684"/>
                    </a:moveTo>
                    <a:cubicBezTo>
                      <a:pt x="329" y="192"/>
                      <a:pt x="959" y="0"/>
                      <a:pt x="1506" y="192"/>
                    </a:cubicBezTo>
                  </a:path>
                </a:pathLst>
              </a:custGeom>
              <a:noFill/>
              <a:ln w="9575" cap="rnd" cmpd="sng">
                <a:solidFill>
                  <a:srgbClr val="2828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7243;p136">
                <a:extLst>
                  <a:ext uri="{FF2B5EF4-FFF2-40B4-BE49-F238E27FC236}">
                    <a16:creationId xmlns:a16="http://schemas.microsoft.com/office/drawing/2014/main" xmlns="" id="{D76EFC2B-5A90-4B06-89D0-826E54B011ED}"/>
                  </a:ext>
                </a:extLst>
              </p:cNvPr>
              <p:cNvSpPr/>
              <p:nvPr/>
            </p:nvSpPr>
            <p:spPr>
              <a:xfrm flipH="1">
                <a:off x="2135540" y="2361408"/>
                <a:ext cx="31747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467" fill="none" extrusionOk="0">
                    <a:moveTo>
                      <a:pt x="0" y="384"/>
                    </a:moveTo>
                    <a:cubicBezTo>
                      <a:pt x="411" y="1"/>
                      <a:pt x="1095" y="28"/>
                      <a:pt x="1478" y="466"/>
                    </a:cubicBezTo>
                  </a:path>
                </a:pathLst>
              </a:custGeom>
              <a:noFill/>
              <a:ln w="9575" cap="rnd" cmpd="sng">
                <a:solidFill>
                  <a:srgbClr val="2828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7244;p136">
                <a:extLst>
                  <a:ext uri="{FF2B5EF4-FFF2-40B4-BE49-F238E27FC236}">
                    <a16:creationId xmlns:a16="http://schemas.microsoft.com/office/drawing/2014/main" xmlns="" id="{91208B03-C7D8-4D5B-8174-805A478FFA12}"/>
                  </a:ext>
                </a:extLst>
              </p:cNvPr>
              <p:cNvSpPr/>
              <p:nvPr/>
            </p:nvSpPr>
            <p:spPr>
              <a:xfrm flipH="1">
                <a:off x="2159044" y="2387273"/>
                <a:ext cx="22345" cy="48189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2245" fill="none" extrusionOk="0">
                    <a:moveTo>
                      <a:pt x="0" y="0"/>
                    </a:moveTo>
                    <a:cubicBezTo>
                      <a:pt x="137" y="520"/>
                      <a:pt x="356" y="1013"/>
                      <a:pt x="657" y="1451"/>
                    </a:cubicBezTo>
                    <a:cubicBezTo>
                      <a:pt x="1040" y="1943"/>
                      <a:pt x="82" y="2245"/>
                      <a:pt x="82" y="2245"/>
                    </a:cubicBezTo>
                  </a:path>
                </a:pathLst>
              </a:custGeom>
              <a:noFill/>
              <a:ln w="7525" cap="rnd" cmpd="sng">
                <a:solidFill>
                  <a:srgbClr val="2828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7245;p136">
                <a:extLst>
                  <a:ext uri="{FF2B5EF4-FFF2-40B4-BE49-F238E27FC236}">
                    <a16:creationId xmlns:a16="http://schemas.microsoft.com/office/drawing/2014/main" xmlns="" id="{12D96E52-229B-4FA6-BF92-168CB517150D}"/>
                  </a:ext>
                </a:extLst>
              </p:cNvPr>
              <p:cNvSpPr/>
              <p:nvPr/>
            </p:nvSpPr>
            <p:spPr>
              <a:xfrm flipH="1">
                <a:off x="2189610" y="2449543"/>
                <a:ext cx="33507" cy="15305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713" fill="none" extrusionOk="0">
                    <a:moveTo>
                      <a:pt x="1" y="0"/>
                    </a:moveTo>
                    <a:cubicBezTo>
                      <a:pt x="357" y="493"/>
                      <a:pt x="986" y="712"/>
                      <a:pt x="1561" y="575"/>
                    </a:cubicBezTo>
                  </a:path>
                </a:pathLst>
              </a:custGeom>
              <a:noFill/>
              <a:ln w="7525" cap="rnd" cmpd="sng">
                <a:solidFill>
                  <a:srgbClr val="2828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7246;p136">
                <a:extLst>
                  <a:ext uri="{FF2B5EF4-FFF2-40B4-BE49-F238E27FC236}">
                    <a16:creationId xmlns:a16="http://schemas.microsoft.com/office/drawing/2014/main" xmlns="" id="{A6DC5543-945D-41A2-B10A-991FA80B8BE4}"/>
                  </a:ext>
                </a:extLst>
              </p:cNvPr>
              <p:cNvSpPr/>
              <p:nvPr/>
            </p:nvSpPr>
            <p:spPr>
              <a:xfrm flipH="1">
                <a:off x="2298287" y="2382573"/>
                <a:ext cx="16485" cy="17644"/>
              </a:xfrm>
              <a:custGeom>
                <a:avLst/>
                <a:gdLst/>
                <a:ahLst/>
                <a:cxnLst/>
                <a:rect l="l" t="t" r="r" b="b"/>
                <a:pathLst>
                  <a:path w="768" h="822" fill="none" extrusionOk="0">
                    <a:moveTo>
                      <a:pt x="767" y="821"/>
                    </a:moveTo>
                    <a:cubicBezTo>
                      <a:pt x="767" y="821"/>
                      <a:pt x="767" y="0"/>
                      <a:pt x="1" y="274"/>
                    </a:cubicBezTo>
                  </a:path>
                </a:pathLst>
              </a:custGeom>
              <a:noFill/>
              <a:ln w="7525" cap="rnd" cmpd="sng">
                <a:solidFill>
                  <a:srgbClr val="2828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7247;p136">
                <a:extLst>
                  <a:ext uri="{FF2B5EF4-FFF2-40B4-BE49-F238E27FC236}">
                    <a16:creationId xmlns:a16="http://schemas.microsoft.com/office/drawing/2014/main" xmlns="" id="{6DF439C7-3919-4D00-AC1B-515308652043}"/>
                  </a:ext>
                </a:extLst>
              </p:cNvPr>
              <p:cNvSpPr/>
              <p:nvPr/>
            </p:nvSpPr>
            <p:spPr>
              <a:xfrm flipH="1">
                <a:off x="2062687" y="4101619"/>
                <a:ext cx="190974" cy="45849"/>
              </a:xfrm>
              <a:custGeom>
                <a:avLst/>
                <a:gdLst/>
                <a:ahLst/>
                <a:cxnLst/>
                <a:rect l="l" t="t" r="r" b="b"/>
                <a:pathLst>
                  <a:path w="8897" h="2136" extrusionOk="0">
                    <a:moveTo>
                      <a:pt x="8376" y="1"/>
                    </a:moveTo>
                    <a:lnTo>
                      <a:pt x="521" y="165"/>
                    </a:lnTo>
                    <a:cubicBezTo>
                      <a:pt x="220" y="165"/>
                      <a:pt x="1" y="411"/>
                      <a:pt x="28" y="712"/>
                    </a:cubicBezTo>
                    <a:lnTo>
                      <a:pt x="110" y="1670"/>
                    </a:lnTo>
                    <a:cubicBezTo>
                      <a:pt x="110" y="1917"/>
                      <a:pt x="329" y="2136"/>
                      <a:pt x="603" y="2136"/>
                    </a:cubicBezTo>
                    <a:lnTo>
                      <a:pt x="8239" y="2136"/>
                    </a:lnTo>
                    <a:cubicBezTo>
                      <a:pt x="8513" y="2136"/>
                      <a:pt x="8732" y="1917"/>
                      <a:pt x="8759" y="1670"/>
                    </a:cubicBezTo>
                    <a:lnTo>
                      <a:pt x="8869" y="548"/>
                    </a:lnTo>
                    <a:cubicBezTo>
                      <a:pt x="8896" y="247"/>
                      <a:pt x="8677" y="1"/>
                      <a:pt x="837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7248;p136">
                <a:extLst>
                  <a:ext uri="{FF2B5EF4-FFF2-40B4-BE49-F238E27FC236}">
                    <a16:creationId xmlns:a16="http://schemas.microsoft.com/office/drawing/2014/main" xmlns="" id="{D2203A7F-12FD-4775-871B-9A47081DD246}"/>
                  </a:ext>
                </a:extLst>
              </p:cNvPr>
              <p:cNvSpPr/>
              <p:nvPr/>
            </p:nvSpPr>
            <p:spPr>
              <a:xfrm flipH="1">
                <a:off x="2408746" y="4089212"/>
                <a:ext cx="200354" cy="76544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3566" extrusionOk="0">
                    <a:moveTo>
                      <a:pt x="574" y="0"/>
                    </a:moveTo>
                    <a:cubicBezTo>
                      <a:pt x="379" y="0"/>
                      <a:pt x="217" y="130"/>
                      <a:pt x="192" y="305"/>
                    </a:cubicBezTo>
                    <a:lnTo>
                      <a:pt x="28" y="1783"/>
                    </a:lnTo>
                    <a:cubicBezTo>
                      <a:pt x="0" y="1975"/>
                      <a:pt x="110" y="2166"/>
                      <a:pt x="301" y="2194"/>
                    </a:cubicBezTo>
                    <a:lnTo>
                      <a:pt x="8622" y="3562"/>
                    </a:lnTo>
                    <a:cubicBezTo>
                      <a:pt x="8639" y="3565"/>
                      <a:pt x="8655" y="3566"/>
                      <a:pt x="8672" y="3566"/>
                    </a:cubicBezTo>
                    <a:cubicBezTo>
                      <a:pt x="8846" y="3566"/>
                      <a:pt x="9008" y="3438"/>
                      <a:pt x="9033" y="3288"/>
                    </a:cubicBezTo>
                    <a:lnTo>
                      <a:pt x="9306" y="1920"/>
                    </a:lnTo>
                    <a:cubicBezTo>
                      <a:pt x="9334" y="1728"/>
                      <a:pt x="9224" y="1537"/>
                      <a:pt x="9033" y="1509"/>
                    </a:cubicBezTo>
                    <a:lnTo>
                      <a:pt x="630" y="4"/>
                    </a:lnTo>
                    <a:cubicBezTo>
                      <a:pt x="611" y="2"/>
                      <a:pt x="592" y="0"/>
                      <a:pt x="5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7301;p136">
              <a:extLst>
                <a:ext uri="{FF2B5EF4-FFF2-40B4-BE49-F238E27FC236}">
                  <a16:creationId xmlns:a16="http://schemas.microsoft.com/office/drawing/2014/main" xmlns="" id="{8746995D-33CC-457B-97D7-69899E691F25}"/>
                </a:ext>
              </a:extLst>
            </p:cNvPr>
            <p:cNvGrpSpPr/>
            <p:nvPr/>
          </p:nvGrpSpPr>
          <p:grpSpPr>
            <a:xfrm>
              <a:off x="1273661" y="2081483"/>
              <a:ext cx="710336" cy="1568166"/>
              <a:chOff x="875716" y="2081483"/>
              <a:chExt cx="1108281" cy="2185158"/>
            </a:xfrm>
          </p:grpSpPr>
          <p:grpSp>
            <p:nvGrpSpPr>
              <p:cNvPr id="69" name="Google Shape;7302;p136">
                <a:extLst>
                  <a:ext uri="{FF2B5EF4-FFF2-40B4-BE49-F238E27FC236}">
                    <a16:creationId xmlns:a16="http://schemas.microsoft.com/office/drawing/2014/main" xmlns="" id="{F0284EB8-8783-4636-8064-EB02ED1AB2C6}"/>
                  </a:ext>
                </a:extLst>
              </p:cNvPr>
              <p:cNvGrpSpPr/>
              <p:nvPr/>
            </p:nvGrpSpPr>
            <p:grpSpPr>
              <a:xfrm>
                <a:off x="1471069" y="2081547"/>
                <a:ext cx="512928" cy="321975"/>
                <a:chOff x="1471069" y="2081547"/>
                <a:chExt cx="512928" cy="321975"/>
              </a:xfrm>
            </p:grpSpPr>
            <p:sp>
              <p:nvSpPr>
                <p:cNvPr id="106" name="Google Shape;7303;p136">
                  <a:extLst>
                    <a:ext uri="{FF2B5EF4-FFF2-40B4-BE49-F238E27FC236}">
                      <a16:creationId xmlns:a16="http://schemas.microsoft.com/office/drawing/2014/main" xmlns="" id="{57D6587D-A04F-4086-B09F-B3A3C7D4E13B}"/>
                    </a:ext>
                  </a:extLst>
                </p:cNvPr>
                <p:cNvSpPr/>
                <p:nvPr/>
              </p:nvSpPr>
              <p:spPr>
                <a:xfrm flipH="1">
                  <a:off x="1471069" y="2081547"/>
                  <a:ext cx="512928" cy="271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96" h="12646" extrusionOk="0">
                      <a:moveTo>
                        <a:pt x="2793" y="0"/>
                      </a:moveTo>
                      <a:cubicBezTo>
                        <a:pt x="1232" y="0"/>
                        <a:pt x="1" y="1259"/>
                        <a:pt x="1" y="2792"/>
                      </a:cubicBezTo>
                      <a:lnTo>
                        <a:pt x="1" y="9853"/>
                      </a:lnTo>
                      <a:cubicBezTo>
                        <a:pt x="1" y="11414"/>
                        <a:pt x="1232" y="12645"/>
                        <a:pt x="2793" y="12645"/>
                      </a:cubicBezTo>
                      <a:lnTo>
                        <a:pt x="21104" y="12645"/>
                      </a:lnTo>
                      <a:cubicBezTo>
                        <a:pt x="22636" y="12645"/>
                        <a:pt x="23895" y="11414"/>
                        <a:pt x="23895" y="9853"/>
                      </a:cubicBezTo>
                      <a:lnTo>
                        <a:pt x="23895" y="2792"/>
                      </a:lnTo>
                      <a:cubicBezTo>
                        <a:pt x="23895" y="1259"/>
                        <a:pt x="22636" y="0"/>
                        <a:pt x="21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7304;p136">
                  <a:extLst>
                    <a:ext uri="{FF2B5EF4-FFF2-40B4-BE49-F238E27FC236}">
                      <a16:creationId xmlns:a16="http://schemas.microsoft.com/office/drawing/2014/main" xmlns="" id="{460E781D-59E0-4B12-B0E1-233E7ABD418F}"/>
                    </a:ext>
                  </a:extLst>
                </p:cNvPr>
                <p:cNvSpPr/>
                <p:nvPr/>
              </p:nvSpPr>
              <p:spPr>
                <a:xfrm flipH="1">
                  <a:off x="1545102" y="2332988"/>
                  <a:ext cx="70513" cy="70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5" h="3286" extrusionOk="0">
                      <a:moveTo>
                        <a:pt x="0" y="1"/>
                      </a:moveTo>
                      <a:lnTo>
                        <a:pt x="3285" y="3285"/>
                      </a:lnTo>
                      <a:lnTo>
                        <a:pt x="3285" y="22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7305;p136">
                  <a:extLst>
                    <a:ext uri="{FF2B5EF4-FFF2-40B4-BE49-F238E27FC236}">
                      <a16:creationId xmlns:a16="http://schemas.microsoft.com/office/drawing/2014/main" xmlns="" id="{DC78639B-1EC9-4EBE-8412-44106DF8CE2A}"/>
                    </a:ext>
                  </a:extLst>
                </p:cNvPr>
                <p:cNvSpPr/>
                <p:nvPr/>
              </p:nvSpPr>
              <p:spPr>
                <a:xfrm flipH="1">
                  <a:off x="1885279" y="2147917"/>
                  <a:ext cx="44068" cy="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" h="1" fill="none" extrusionOk="0">
                      <a:moveTo>
                        <a:pt x="0" y="1"/>
                      </a:moveTo>
                      <a:lnTo>
                        <a:pt x="2053" y="1"/>
                      </a:lnTo>
                    </a:path>
                  </a:pathLst>
                </a:custGeom>
                <a:noFill/>
                <a:ln w="191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7306;p136">
                  <a:extLst>
                    <a:ext uri="{FF2B5EF4-FFF2-40B4-BE49-F238E27FC236}">
                      <a16:creationId xmlns:a16="http://schemas.microsoft.com/office/drawing/2014/main" xmlns="" id="{9EA5D796-25C8-450A-8A05-DCF2EE6E59B2}"/>
                    </a:ext>
                  </a:extLst>
                </p:cNvPr>
                <p:cNvSpPr/>
                <p:nvPr/>
              </p:nvSpPr>
              <p:spPr>
                <a:xfrm flipH="1">
                  <a:off x="1520417" y="2147917"/>
                  <a:ext cx="316115" cy="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7" h="1" fill="none" extrusionOk="0">
                      <a:moveTo>
                        <a:pt x="1" y="1"/>
                      </a:moveTo>
                      <a:lnTo>
                        <a:pt x="14726" y="1"/>
                      </a:lnTo>
                    </a:path>
                  </a:pathLst>
                </a:custGeom>
                <a:noFill/>
                <a:ln w="191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7307;p136">
                  <a:extLst>
                    <a:ext uri="{FF2B5EF4-FFF2-40B4-BE49-F238E27FC236}">
                      <a16:creationId xmlns:a16="http://schemas.microsoft.com/office/drawing/2014/main" xmlns="" id="{956DE792-4A07-4A44-A05E-5E5FF69D0D99}"/>
                    </a:ext>
                  </a:extLst>
                </p:cNvPr>
                <p:cNvSpPr/>
                <p:nvPr/>
              </p:nvSpPr>
              <p:spPr>
                <a:xfrm flipH="1">
                  <a:off x="1766599" y="2217249"/>
                  <a:ext cx="162748" cy="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2" h="1" fill="none" extrusionOk="0">
                      <a:moveTo>
                        <a:pt x="0" y="1"/>
                      </a:moveTo>
                      <a:lnTo>
                        <a:pt x="7582" y="1"/>
                      </a:lnTo>
                    </a:path>
                  </a:pathLst>
                </a:custGeom>
                <a:noFill/>
                <a:ln w="191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7308;p136">
                  <a:extLst>
                    <a:ext uri="{FF2B5EF4-FFF2-40B4-BE49-F238E27FC236}">
                      <a16:creationId xmlns:a16="http://schemas.microsoft.com/office/drawing/2014/main" xmlns="" id="{741EDB49-CFB3-46F6-B74A-E898FB4DF84E}"/>
                    </a:ext>
                  </a:extLst>
                </p:cNvPr>
                <p:cNvSpPr/>
                <p:nvPr/>
              </p:nvSpPr>
              <p:spPr>
                <a:xfrm flipH="1">
                  <a:off x="1651439" y="2217249"/>
                  <a:ext cx="75814" cy="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2" h="1" fill="none" extrusionOk="0">
                      <a:moveTo>
                        <a:pt x="1" y="1"/>
                      </a:moveTo>
                      <a:lnTo>
                        <a:pt x="3532" y="1"/>
                      </a:lnTo>
                    </a:path>
                  </a:pathLst>
                </a:custGeom>
                <a:noFill/>
                <a:ln w="191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7309;p136">
                  <a:extLst>
                    <a:ext uri="{FF2B5EF4-FFF2-40B4-BE49-F238E27FC236}">
                      <a16:creationId xmlns:a16="http://schemas.microsoft.com/office/drawing/2014/main" xmlns="" id="{7FC123F5-976F-49F8-B992-07D115D53294}"/>
                    </a:ext>
                  </a:extLst>
                </p:cNvPr>
                <p:cNvSpPr/>
                <p:nvPr/>
              </p:nvSpPr>
              <p:spPr>
                <a:xfrm flipH="1">
                  <a:off x="1520417" y="2217249"/>
                  <a:ext cx="90496" cy="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" h="1" fill="none" extrusionOk="0">
                      <a:moveTo>
                        <a:pt x="0" y="1"/>
                      </a:moveTo>
                      <a:lnTo>
                        <a:pt x="4215" y="1"/>
                      </a:lnTo>
                    </a:path>
                  </a:pathLst>
                </a:custGeom>
                <a:noFill/>
                <a:ln w="191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7310;p136">
                  <a:extLst>
                    <a:ext uri="{FF2B5EF4-FFF2-40B4-BE49-F238E27FC236}">
                      <a16:creationId xmlns:a16="http://schemas.microsoft.com/office/drawing/2014/main" xmlns="" id="{28D680D8-64A3-425B-BC2F-64DEA5E2669D}"/>
                    </a:ext>
                  </a:extLst>
                </p:cNvPr>
                <p:cNvSpPr/>
                <p:nvPr/>
              </p:nvSpPr>
              <p:spPr>
                <a:xfrm flipH="1">
                  <a:off x="1720170" y="2286581"/>
                  <a:ext cx="209176" cy="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5" h="1" fill="none" extrusionOk="0">
                      <a:moveTo>
                        <a:pt x="0" y="0"/>
                      </a:moveTo>
                      <a:lnTo>
                        <a:pt x="9744" y="0"/>
                      </a:lnTo>
                    </a:path>
                  </a:pathLst>
                </a:custGeom>
                <a:noFill/>
                <a:ln w="191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" name="Google Shape;7311;p136">
                <a:extLst>
                  <a:ext uri="{FF2B5EF4-FFF2-40B4-BE49-F238E27FC236}">
                    <a16:creationId xmlns:a16="http://schemas.microsoft.com/office/drawing/2014/main" xmlns="" id="{79F1F0EF-D5E9-429C-9520-55DFEB76EDBB}"/>
                  </a:ext>
                </a:extLst>
              </p:cNvPr>
              <p:cNvGrpSpPr/>
              <p:nvPr/>
            </p:nvGrpSpPr>
            <p:grpSpPr>
              <a:xfrm>
                <a:off x="875716" y="2081483"/>
                <a:ext cx="710148" cy="2185158"/>
                <a:chOff x="875716" y="2081483"/>
                <a:chExt cx="710148" cy="2185158"/>
              </a:xfrm>
            </p:grpSpPr>
            <p:sp>
              <p:nvSpPr>
                <p:cNvPr id="71" name="Google Shape;7312;p136">
                  <a:extLst>
                    <a:ext uri="{FF2B5EF4-FFF2-40B4-BE49-F238E27FC236}">
                      <a16:creationId xmlns:a16="http://schemas.microsoft.com/office/drawing/2014/main" xmlns="" id="{8ED91ED5-932F-47A0-B399-CCEB49A702EA}"/>
                    </a:ext>
                  </a:extLst>
                </p:cNvPr>
                <p:cNvSpPr/>
                <p:nvPr/>
              </p:nvSpPr>
              <p:spPr>
                <a:xfrm flipH="1">
                  <a:off x="1297761" y="4040293"/>
                  <a:ext cx="126923" cy="190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3" h="8869" extrusionOk="0">
                      <a:moveTo>
                        <a:pt x="1" y="1"/>
                      </a:moveTo>
                      <a:lnTo>
                        <a:pt x="2136" y="8869"/>
                      </a:lnTo>
                      <a:lnTo>
                        <a:pt x="5913" y="8869"/>
                      </a:lnTo>
                      <a:lnTo>
                        <a:pt x="5009" y="1"/>
                      </a:lnTo>
                      <a:close/>
                    </a:path>
                  </a:pathLst>
                </a:custGeom>
                <a:solidFill>
                  <a:srgbClr val="B674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313;p136">
                  <a:extLst>
                    <a:ext uri="{FF2B5EF4-FFF2-40B4-BE49-F238E27FC236}">
                      <a16:creationId xmlns:a16="http://schemas.microsoft.com/office/drawing/2014/main" xmlns="" id="{B6775DD5-3D35-4807-A25C-138AAEBB01B5}"/>
                    </a:ext>
                  </a:extLst>
                </p:cNvPr>
                <p:cNvSpPr/>
                <p:nvPr/>
              </p:nvSpPr>
              <p:spPr>
                <a:xfrm flipH="1">
                  <a:off x="1253693" y="4187114"/>
                  <a:ext cx="312573" cy="79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2" h="3705" extrusionOk="0">
                      <a:moveTo>
                        <a:pt x="8324" y="0"/>
                      </a:moveTo>
                      <a:cubicBezTo>
                        <a:pt x="8202" y="0"/>
                        <a:pt x="8074" y="18"/>
                        <a:pt x="7938" y="58"/>
                      </a:cubicBezTo>
                      <a:cubicBezTo>
                        <a:pt x="6460" y="469"/>
                        <a:pt x="0" y="3206"/>
                        <a:pt x="1998" y="3507"/>
                      </a:cubicBezTo>
                      <a:cubicBezTo>
                        <a:pt x="2853" y="3636"/>
                        <a:pt x="4825" y="3704"/>
                        <a:pt x="6898" y="3704"/>
                      </a:cubicBezTo>
                      <a:cubicBezTo>
                        <a:pt x="9671" y="3704"/>
                        <a:pt x="12625" y="3582"/>
                        <a:pt x="13330" y="3315"/>
                      </a:cubicBezTo>
                      <a:cubicBezTo>
                        <a:pt x="14561" y="2823"/>
                        <a:pt x="12919" y="168"/>
                        <a:pt x="12919" y="168"/>
                      </a:cubicBezTo>
                      <a:cubicBezTo>
                        <a:pt x="12070" y="647"/>
                        <a:pt x="11421" y="812"/>
                        <a:pt x="10893" y="812"/>
                      </a:cubicBezTo>
                      <a:cubicBezTo>
                        <a:pt x="9724" y="812"/>
                        <a:pt x="9154" y="0"/>
                        <a:pt x="8324" y="0"/>
                      </a:cubicBezTo>
                      <a:close/>
                    </a:path>
                  </a:pathLst>
                </a:custGeom>
                <a:solidFill>
                  <a:srgbClr val="282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14;p136">
                  <a:extLst>
                    <a:ext uri="{FF2B5EF4-FFF2-40B4-BE49-F238E27FC236}">
                      <a16:creationId xmlns:a16="http://schemas.microsoft.com/office/drawing/2014/main" xmlns="" id="{C9725142-7174-44C1-A676-4BCE49F7FE66}"/>
                    </a:ext>
                  </a:extLst>
                </p:cNvPr>
                <p:cNvSpPr/>
                <p:nvPr/>
              </p:nvSpPr>
              <p:spPr>
                <a:xfrm flipH="1">
                  <a:off x="1060401" y="4040293"/>
                  <a:ext cx="108720" cy="190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5" h="8869" extrusionOk="0">
                      <a:moveTo>
                        <a:pt x="1" y="1"/>
                      </a:moveTo>
                      <a:lnTo>
                        <a:pt x="1287" y="8869"/>
                      </a:lnTo>
                      <a:lnTo>
                        <a:pt x="5064" y="8869"/>
                      </a:lnTo>
                      <a:lnTo>
                        <a:pt x="5010" y="1"/>
                      </a:lnTo>
                      <a:close/>
                    </a:path>
                  </a:pathLst>
                </a:custGeom>
                <a:solidFill>
                  <a:srgbClr val="B674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315;p136">
                  <a:extLst>
                    <a:ext uri="{FF2B5EF4-FFF2-40B4-BE49-F238E27FC236}">
                      <a16:creationId xmlns:a16="http://schemas.microsoft.com/office/drawing/2014/main" xmlns="" id="{EA722502-42D2-452A-8AED-589329056AE0}"/>
                    </a:ext>
                  </a:extLst>
                </p:cNvPr>
                <p:cNvSpPr/>
                <p:nvPr/>
              </p:nvSpPr>
              <p:spPr>
                <a:xfrm flipH="1">
                  <a:off x="1016333" y="4187114"/>
                  <a:ext cx="312573" cy="79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2" h="3705" extrusionOk="0">
                      <a:moveTo>
                        <a:pt x="8323" y="0"/>
                      </a:moveTo>
                      <a:cubicBezTo>
                        <a:pt x="8201" y="0"/>
                        <a:pt x="8074" y="18"/>
                        <a:pt x="7938" y="58"/>
                      </a:cubicBezTo>
                      <a:cubicBezTo>
                        <a:pt x="6460" y="469"/>
                        <a:pt x="0" y="3206"/>
                        <a:pt x="1998" y="3507"/>
                      </a:cubicBezTo>
                      <a:cubicBezTo>
                        <a:pt x="2853" y="3636"/>
                        <a:pt x="4825" y="3704"/>
                        <a:pt x="6898" y="3704"/>
                      </a:cubicBezTo>
                      <a:cubicBezTo>
                        <a:pt x="9671" y="3704"/>
                        <a:pt x="12625" y="3582"/>
                        <a:pt x="13330" y="3315"/>
                      </a:cubicBezTo>
                      <a:cubicBezTo>
                        <a:pt x="14561" y="2823"/>
                        <a:pt x="12919" y="168"/>
                        <a:pt x="12919" y="168"/>
                      </a:cubicBezTo>
                      <a:cubicBezTo>
                        <a:pt x="12062" y="647"/>
                        <a:pt x="11409" y="812"/>
                        <a:pt x="10881" y="812"/>
                      </a:cubicBezTo>
                      <a:cubicBezTo>
                        <a:pt x="9710" y="812"/>
                        <a:pt x="9150" y="0"/>
                        <a:pt x="8323" y="0"/>
                      </a:cubicBezTo>
                      <a:close/>
                    </a:path>
                  </a:pathLst>
                </a:custGeom>
                <a:solidFill>
                  <a:srgbClr val="282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316;p136">
                  <a:extLst>
                    <a:ext uri="{FF2B5EF4-FFF2-40B4-BE49-F238E27FC236}">
                      <a16:creationId xmlns:a16="http://schemas.microsoft.com/office/drawing/2014/main" xmlns="" id="{CBE2D10B-5F52-4840-816A-7B70E8429C02}"/>
                    </a:ext>
                  </a:extLst>
                </p:cNvPr>
                <p:cNvSpPr/>
                <p:nvPr/>
              </p:nvSpPr>
              <p:spPr>
                <a:xfrm flipH="1">
                  <a:off x="1032797" y="3089115"/>
                  <a:ext cx="515267" cy="1046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5" h="48748" extrusionOk="0">
                      <a:moveTo>
                        <a:pt x="7090" y="1"/>
                      </a:moveTo>
                      <a:cubicBezTo>
                        <a:pt x="7090" y="1"/>
                        <a:pt x="466" y="23895"/>
                        <a:pt x="247" y="27399"/>
                      </a:cubicBezTo>
                      <a:cubicBezTo>
                        <a:pt x="1" y="30902"/>
                        <a:pt x="5749" y="48748"/>
                        <a:pt x="5749" y="48748"/>
                      </a:cubicBezTo>
                      <a:lnTo>
                        <a:pt x="12290" y="48748"/>
                      </a:lnTo>
                      <a:lnTo>
                        <a:pt x="8677" y="28110"/>
                      </a:lnTo>
                      <a:lnTo>
                        <a:pt x="13495" y="14015"/>
                      </a:lnTo>
                      <a:lnTo>
                        <a:pt x="17737" y="48748"/>
                      </a:lnTo>
                      <a:lnTo>
                        <a:pt x="23731" y="48748"/>
                      </a:lnTo>
                      <a:lnTo>
                        <a:pt x="24005" y="1451"/>
                      </a:lnTo>
                      <a:lnTo>
                        <a:pt x="709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317;p136">
                  <a:extLst>
                    <a:ext uri="{FF2B5EF4-FFF2-40B4-BE49-F238E27FC236}">
                      <a16:creationId xmlns:a16="http://schemas.microsoft.com/office/drawing/2014/main" xmlns="" id="{ABF210A3-966D-4E10-9485-2C748D9B7511}"/>
                    </a:ext>
                  </a:extLst>
                </p:cNvPr>
                <p:cNvSpPr/>
                <p:nvPr/>
              </p:nvSpPr>
              <p:spPr>
                <a:xfrm flipH="1">
                  <a:off x="1098007" y="3107918"/>
                  <a:ext cx="7663" cy="1027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47872" fill="none" extrusionOk="0">
                      <a:moveTo>
                        <a:pt x="1" y="1"/>
                      </a:moveTo>
                      <a:lnTo>
                        <a:pt x="357" y="47872"/>
                      </a:lnTo>
                    </a:path>
                  </a:pathLst>
                </a:custGeom>
                <a:noFill/>
                <a:ln w="8900" cap="flat" cmpd="sng">
                  <a:solidFill>
                    <a:schemeClr val="lt1"/>
                  </a:solidFill>
                  <a:prstDash val="solid"/>
                  <a:miter lim="2737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318;p136">
                  <a:extLst>
                    <a:ext uri="{FF2B5EF4-FFF2-40B4-BE49-F238E27FC236}">
                      <a16:creationId xmlns:a16="http://schemas.microsoft.com/office/drawing/2014/main" xmlns="" id="{0C5157F9-5A5F-462F-89F7-FA834CCCA2C3}"/>
                    </a:ext>
                  </a:extLst>
                </p:cNvPr>
                <p:cNvSpPr/>
                <p:nvPr/>
              </p:nvSpPr>
              <p:spPr>
                <a:xfrm flipH="1">
                  <a:off x="1434643" y="2655543"/>
                  <a:ext cx="151221" cy="237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5" h="11055" extrusionOk="0">
                      <a:moveTo>
                        <a:pt x="4006" y="0"/>
                      </a:moveTo>
                      <a:cubicBezTo>
                        <a:pt x="4006" y="0"/>
                        <a:pt x="120" y="7308"/>
                        <a:pt x="37" y="9580"/>
                      </a:cubicBezTo>
                      <a:cubicBezTo>
                        <a:pt x="0" y="10600"/>
                        <a:pt x="488" y="11054"/>
                        <a:pt x="1153" y="11054"/>
                      </a:cubicBezTo>
                      <a:cubicBezTo>
                        <a:pt x="1951" y="11054"/>
                        <a:pt x="3003" y="10399"/>
                        <a:pt x="3705" y="9279"/>
                      </a:cubicBezTo>
                      <a:cubicBezTo>
                        <a:pt x="4991" y="7253"/>
                        <a:pt x="7044" y="1506"/>
                        <a:pt x="7044" y="1506"/>
                      </a:cubicBezTo>
                      <a:lnTo>
                        <a:pt x="4006" y="0"/>
                      </a:lnTo>
                      <a:close/>
                    </a:path>
                  </a:pathLst>
                </a:custGeom>
                <a:solidFill>
                  <a:srgbClr val="B674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319;p136">
                  <a:extLst>
                    <a:ext uri="{FF2B5EF4-FFF2-40B4-BE49-F238E27FC236}">
                      <a16:creationId xmlns:a16="http://schemas.microsoft.com/office/drawing/2014/main" xmlns="" id="{78D58C96-63F2-46E6-AFE6-66F6BFB8DB7A}"/>
                    </a:ext>
                  </a:extLst>
                </p:cNvPr>
                <p:cNvSpPr/>
                <p:nvPr/>
              </p:nvSpPr>
              <p:spPr>
                <a:xfrm flipH="1">
                  <a:off x="1328198" y="2472640"/>
                  <a:ext cx="186960" cy="265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0" h="12351" extrusionOk="0">
                      <a:moveTo>
                        <a:pt x="6238" y="1"/>
                      </a:moveTo>
                      <a:cubicBezTo>
                        <a:pt x="6195" y="1"/>
                        <a:pt x="6150" y="3"/>
                        <a:pt x="6104" y="9"/>
                      </a:cubicBezTo>
                      <a:cubicBezTo>
                        <a:pt x="6104" y="9"/>
                        <a:pt x="3832" y="173"/>
                        <a:pt x="2135" y="3485"/>
                      </a:cubicBezTo>
                      <a:cubicBezTo>
                        <a:pt x="1479" y="4881"/>
                        <a:pt x="931" y="6304"/>
                        <a:pt x="438" y="7755"/>
                      </a:cubicBezTo>
                      <a:cubicBezTo>
                        <a:pt x="274" y="8220"/>
                        <a:pt x="110" y="8685"/>
                        <a:pt x="1" y="9123"/>
                      </a:cubicBezTo>
                      <a:cubicBezTo>
                        <a:pt x="904" y="10519"/>
                        <a:pt x="2218" y="11641"/>
                        <a:pt x="3750" y="12298"/>
                      </a:cubicBezTo>
                      <a:cubicBezTo>
                        <a:pt x="3830" y="12334"/>
                        <a:pt x="3909" y="12351"/>
                        <a:pt x="3986" y="12351"/>
                      </a:cubicBezTo>
                      <a:cubicBezTo>
                        <a:pt x="4438" y="12351"/>
                        <a:pt x="4838" y="11776"/>
                        <a:pt x="5119" y="11121"/>
                      </a:cubicBezTo>
                      <a:cubicBezTo>
                        <a:pt x="5393" y="10464"/>
                        <a:pt x="5612" y="9808"/>
                        <a:pt x="5748" y="9123"/>
                      </a:cubicBezTo>
                      <a:cubicBezTo>
                        <a:pt x="5748" y="9123"/>
                        <a:pt x="8710" y="1"/>
                        <a:pt x="6238" y="1"/>
                      </a:cubicBezTo>
                      <a:close/>
                    </a:path>
                  </a:pathLst>
                </a:custGeom>
                <a:solidFill>
                  <a:srgbClr val="DFA6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320;p136">
                  <a:extLst>
                    <a:ext uri="{FF2B5EF4-FFF2-40B4-BE49-F238E27FC236}">
                      <a16:creationId xmlns:a16="http://schemas.microsoft.com/office/drawing/2014/main" xmlns="" id="{DD10C8F4-0F6E-44D6-85F9-B826FCAF071C}"/>
                    </a:ext>
                  </a:extLst>
                </p:cNvPr>
                <p:cNvSpPr/>
                <p:nvPr/>
              </p:nvSpPr>
              <p:spPr>
                <a:xfrm flipH="1">
                  <a:off x="1405279" y="2639079"/>
                  <a:ext cx="109879" cy="9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9" h="4597" extrusionOk="0">
                      <a:moveTo>
                        <a:pt x="438" y="1"/>
                      </a:moveTo>
                      <a:cubicBezTo>
                        <a:pt x="274" y="466"/>
                        <a:pt x="110" y="931"/>
                        <a:pt x="1" y="1369"/>
                      </a:cubicBezTo>
                      <a:cubicBezTo>
                        <a:pt x="904" y="2765"/>
                        <a:pt x="2218" y="3887"/>
                        <a:pt x="3750" y="4544"/>
                      </a:cubicBezTo>
                      <a:cubicBezTo>
                        <a:pt x="3830" y="4580"/>
                        <a:pt x="3909" y="4597"/>
                        <a:pt x="3986" y="4597"/>
                      </a:cubicBezTo>
                      <a:cubicBezTo>
                        <a:pt x="4438" y="4597"/>
                        <a:pt x="4838" y="4022"/>
                        <a:pt x="5119" y="3367"/>
                      </a:cubicBezTo>
                      <a:cubicBezTo>
                        <a:pt x="3340" y="2574"/>
                        <a:pt x="1752" y="1424"/>
                        <a:pt x="438" y="1"/>
                      </a:cubicBezTo>
                      <a:close/>
                    </a:path>
                  </a:pathLst>
                </a:custGeom>
                <a:solidFill>
                  <a:srgbClr val="282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7321;p136">
                  <a:extLst>
                    <a:ext uri="{FF2B5EF4-FFF2-40B4-BE49-F238E27FC236}">
                      <a16:creationId xmlns:a16="http://schemas.microsoft.com/office/drawing/2014/main" xmlns="" id="{C4A497D9-EAC0-42AC-B2C6-53024530161F}"/>
                    </a:ext>
                  </a:extLst>
                </p:cNvPr>
                <p:cNvSpPr/>
                <p:nvPr/>
              </p:nvSpPr>
              <p:spPr>
                <a:xfrm flipH="1">
                  <a:off x="984028" y="2428164"/>
                  <a:ext cx="451237" cy="703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2" h="32780" extrusionOk="0">
                      <a:moveTo>
                        <a:pt x="9006" y="1"/>
                      </a:moveTo>
                      <a:cubicBezTo>
                        <a:pt x="7884" y="220"/>
                        <a:pt x="6761" y="493"/>
                        <a:pt x="5667" y="822"/>
                      </a:cubicBezTo>
                      <a:lnTo>
                        <a:pt x="5283" y="931"/>
                      </a:lnTo>
                      <a:cubicBezTo>
                        <a:pt x="4709" y="1123"/>
                        <a:pt x="4052" y="1314"/>
                        <a:pt x="3340" y="1561"/>
                      </a:cubicBezTo>
                      <a:cubicBezTo>
                        <a:pt x="1944" y="2054"/>
                        <a:pt x="904" y="2327"/>
                        <a:pt x="658" y="2793"/>
                      </a:cubicBezTo>
                      <a:cubicBezTo>
                        <a:pt x="1" y="4024"/>
                        <a:pt x="247" y="6186"/>
                        <a:pt x="220" y="9307"/>
                      </a:cubicBezTo>
                      <a:cubicBezTo>
                        <a:pt x="165" y="13248"/>
                        <a:pt x="193" y="29616"/>
                        <a:pt x="1698" y="31313"/>
                      </a:cubicBezTo>
                      <a:cubicBezTo>
                        <a:pt x="2657" y="32396"/>
                        <a:pt x="6635" y="32779"/>
                        <a:pt x="10673" y="32779"/>
                      </a:cubicBezTo>
                      <a:cubicBezTo>
                        <a:pt x="13777" y="32779"/>
                        <a:pt x="16918" y="32553"/>
                        <a:pt x="18750" y="32243"/>
                      </a:cubicBezTo>
                      <a:cubicBezTo>
                        <a:pt x="19489" y="32107"/>
                        <a:pt x="20228" y="31833"/>
                        <a:pt x="19051" y="29260"/>
                      </a:cubicBezTo>
                      <a:cubicBezTo>
                        <a:pt x="18613" y="28302"/>
                        <a:pt x="18805" y="25839"/>
                        <a:pt x="18887" y="22417"/>
                      </a:cubicBezTo>
                      <a:cubicBezTo>
                        <a:pt x="19024" y="15711"/>
                        <a:pt x="21022" y="4544"/>
                        <a:pt x="18558" y="3258"/>
                      </a:cubicBezTo>
                      <a:cubicBezTo>
                        <a:pt x="17080" y="2491"/>
                        <a:pt x="13960" y="1479"/>
                        <a:pt x="11688" y="794"/>
                      </a:cubicBezTo>
                      <a:lnTo>
                        <a:pt x="11278" y="658"/>
                      </a:lnTo>
                      <a:cubicBezTo>
                        <a:pt x="9964" y="274"/>
                        <a:pt x="9006" y="1"/>
                        <a:pt x="900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7322;p136">
                  <a:extLst>
                    <a:ext uri="{FF2B5EF4-FFF2-40B4-BE49-F238E27FC236}">
                      <a16:creationId xmlns:a16="http://schemas.microsoft.com/office/drawing/2014/main" xmlns="" id="{6F3B6A25-F592-4FDE-B3C2-74856E093D74}"/>
                    </a:ext>
                  </a:extLst>
                </p:cNvPr>
                <p:cNvSpPr/>
                <p:nvPr/>
              </p:nvSpPr>
              <p:spPr>
                <a:xfrm flipH="1">
                  <a:off x="1184962" y="2428765"/>
                  <a:ext cx="136904" cy="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3897" extrusionOk="0">
                      <a:moveTo>
                        <a:pt x="3696" y="0"/>
                      </a:moveTo>
                      <a:cubicBezTo>
                        <a:pt x="2573" y="192"/>
                        <a:pt x="1451" y="465"/>
                        <a:pt x="384" y="821"/>
                      </a:cubicBezTo>
                      <a:lnTo>
                        <a:pt x="0" y="931"/>
                      </a:lnTo>
                      <a:cubicBezTo>
                        <a:pt x="55" y="1724"/>
                        <a:pt x="411" y="2463"/>
                        <a:pt x="986" y="3011"/>
                      </a:cubicBezTo>
                      <a:cubicBezTo>
                        <a:pt x="1632" y="3622"/>
                        <a:pt x="2410" y="3896"/>
                        <a:pt x="3170" y="3896"/>
                      </a:cubicBezTo>
                      <a:cubicBezTo>
                        <a:pt x="4793" y="3896"/>
                        <a:pt x="6341" y="2649"/>
                        <a:pt x="6378" y="766"/>
                      </a:cubicBezTo>
                      <a:lnTo>
                        <a:pt x="5967" y="657"/>
                      </a:lnTo>
                      <a:cubicBezTo>
                        <a:pt x="4653" y="246"/>
                        <a:pt x="3696" y="0"/>
                        <a:pt x="3696" y="0"/>
                      </a:cubicBezTo>
                      <a:close/>
                    </a:path>
                  </a:pathLst>
                </a:custGeom>
                <a:solidFill>
                  <a:srgbClr val="282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7323;p136">
                  <a:extLst>
                    <a:ext uri="{FF2B5EF4-FFF2-40B4-BE49-F238E27FC236}">
                      <a16:creationId xmlns:a16="http://schemas.microsoft.com/office/drawing/2014/main" xmlns="" id="{4D76FAEB-A1BC-49E5-B053-AF2FCD22CE45}"/>
                    </a:ext>
                  </a:extLst>
                </p:cNvPr>
                <p:cNvSpPr/>
                <p:nvPr/>
              </p:nvSpPr>
              <p:spPr>
                <a:xfrm flipH="1">
                  <a:off x="1117133" y="2187284"/>
                  <a:ext cx="120719" cy="18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8823" extrusionOk="0">
                      <a:moveTo>
                        <a:pt x="3066" y="1"/>
                      </a:moveTo>
                      <a:cubicBezTo>
                        <a:pt x="0" y="1041"/>
                        <a:pt x="1478" y="8814"/>
                        <a:pt x="1478" y="8814"/>
                      </a:cubicBezTo>
                      <a:cubicBezTo>
                        <a:pt x="1509" y="8820"/>
                        <a:pt x="1540" y="8823"/>
                        <a:pt x="1573" y="8823"/>
                      </a:cubicBezTo>
                      <a:cubicBezTo>
                        <a:pt x="2784" y="8823"/>
                        <a:pt x="5624" y="4945"/>
                        <a:pt x="5064" y="2546"/>
                      </a:cubicBezTo>
                      <a:cubicBezTo>
                        <a:pt x="4489" y="138"/>
                        <a:pt x="3066" y="1"/>
                        <a:pt x="3066" y="1"/>
                      </a:cubicBezTo>
                      <a:close/>
                    </a:path>
                  </a:pathLst>
                </a:custGeom>
                <a:solidFill>
                  <a:srgbClr val="282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7324;p136">
                  <a:extLst>
                    <a:ext uri="{FF2B5EF4-FFF2-40B4-BE49-F238E27FC236}">
                      <a16:creationId xmlns:a16="http://schemas.microsoft.com/office/drawing/2014/main" xmlns="" id="{D4A39A38-877F-4777-9FD8-0C5785DF6BE5}"/>
                    </a:ext>
                  </a:extLst>
                </p:cNvPr>
                <p:cNvSpPr/>
                <p:nvPr/>
              </p:nvSpPr>
              <p:spPr>
                <a:xfrm flipH="1">
                  <a:off x="1318904" y="2177882"/>
                  <a:ext cx="58192" cy="9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1" h="4545" extrusionOk="0">
                      <a:moveTo>
                        <a:pt x="1038" y="0"/>
                      </a:moveTo>
                      <a:cubicBezTo>
                        <a:pt x="923" y="0"/>
                        <a:pt x="813" y="26"/>
                        <a:pt x="712" y="83"/>
                      </a:cubicBezTo>
                      <a:cubicBezTo>
                        <a:pt x="1" y="493"/>
                        <a:pt x="55" y="1862"/>
                        <a:pt x="329" y="2464"/>
                      </a:cubicBezTo>
                      <a:cubicBezTo>
                        <a:pt x="493" y="2793"/>
                        <a:pt x="712" y="3121"/>
                        <a:pt x="904" y="3450"/>
                      </a:cubicBezTo>
                      <a:cubicBezTo>
                        <a:pt x="1123" y="3778"/>
                        <a:pt x="1232" y="4134"/>
                        <a:pt x="1205" y="4544"/>
                      </a:cubicBezTo>
                      <a:cubicBezTo>
                        <a:pt x="1260" y="3915"/>
                        <a:pt x="1670" y="3395"/>
                        <a:pt x="2026" y="2902"/>
                      </a:cubicBezTo>
                      <a:cubicBezTo>
                        <a:pt x="2355" y="2382"/>
                        <a:pt x="2710" y="1780"/>
                        <a:pt x="2519" y="1178"/>
                      </a:cubicBezTo>
                      <a:cubicBezTo>
                        <a:pt x="2358" y="695"/>
                        <a:pt x="1638" y="0"/>
                        <a:pt x="1038" y="0"/>
                      </a:cubicBezTo>
                      <a:close/>
                    </a:path>
                  </a:pathLst>
                </a:custGeom>
                <a:solidFill>
                  <a:srgbClr val="282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7325;p136">
                  <a:extLst>
                    <a:ext uri="{FF2B5EF4-FFF2-40B4-BE49-F238E27FC236}">
                      <a16:creationId xmlns:a16="http://schemas.microsoft.com/office/drawing/2014/main" xmlns="" id="{9772CD84-1796-488C-B144-BAF5DCAFA672}"/>
                    </a:ext>
                  </a:extLst>
                </p:cNvPr>
                <p:cNvSpPr/>
                <p:nvPr/>
              </p:nvSpPr>
              <p:spPr>
                <a:xfrm flipH="1">
                  <a:off x="1200825" y="2287161"/>
                  <a:ext cx="112820" cy="20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6" h="9693" extrusionOk="0">
                      <a:moveTo>
                        <a:pt x="5037" y="1"/>
                      </a:moveTo>
                      <a:lnTo>
                        <a:pt x="1" y="548"/>
                      </a:lnTo>
                      <a:lnTo>
                        <a:pt x="274" y="5858"/>
                      </a:lnTo>
                      <a:lnTo>
                        <a:pt x="356" y="7363"/>
                      </a:lnTo>
                      <a:cubicBezTo>
                        <a:pt x="410" y="8671"/>
                        <a:pt x="1477" y="9692"/>
                        <a:pt x="2774" y="9692"/>
                      </a:cubicBezTo>
                      <a:cubicBezTo>
                        <a:pt x="2807" y="9692"/>
                        <a:pt x="2841" y="9691"/>
                        <a:pt x="2875" y="9690"/>
                      </a:cubicBezTo>
                      <a:cubicBezTo>
                        <a:pt x="4216" y="9635"/>
                        <a:pt x="5256" y="8513"/>
                        <a:pt x="5201" y="7199"/>
                      </a:cubicBezTo>
                      <a:lnTo>
                        <a:pt x="5146" y="4490"/>
                      </a:lnTo>
                      <a:lnTo>
                        <a:pt x="5037" y="1"/>
                      </a:lnTo>
                      <a:close/>
                    </a:path>
                  </a:pathLst>
                </a:custGeom>
                <a:solidFill>
                  <a:srgbClr val="B674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7326;p136">
                  <a:extLst>
                    <a:ext uri="{FF2B5EF4-FFF2-40B4-BE49-F238E27FC236}">
                      <a16:creationId xmlns:a16="http://schemas.microsoft.com/office/drawing/2014/main" xmlns="" id="{AB8E92E0-7A03-4C7A-825E-5DEA4713F56F}"/>
                    </a:ext>
                  </a:extLst>
                </p:cNvPr>
                <p:cNvSpPr/>
                <p:nvPr/>
              </p:nvSpPr>
              <p:spPr>
                <a:xfrm flipH="1">
                  <a:off x="1134197" y="2183184"/>
                  <a:ext cx="221755" cy="235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31" h="10981" extrusionOk="0">
                      <a:moveTo>
                        <a:pt x="3860" y="0"/>
                      </a:moveTo>
                      <a:cubicBezTo>
                        <a:pt x="56" y="28"/>
                        <a:pt x="110" y="2327"/>
                        <a:pt x="110" y="2327"/>
                      </a:cubicBezTo>
                      <a:cubicBezTo>
                        <a:pt x="1" y="3558"/>
                        <a:pt x="28" y="4763"/>
                        <a:pt x="193" y="5967"/>
                      </a:cubicBezTo>
                      <a:cubicBezTo>
                        <a:pt x="466" y="8184"/>
                        <a:pt x="357" y="10784"/>
                        <a:pt x="3641" y="10976"/>
                      </a:cubicBezTo>
                      <a:cubicBezTo>
                        <a:pt x="3713" y="10979"/>
                        <a:pt x="3784" y="10981"/>
                        <a:pt x="3854" y="10981"/>
                      </a:cubicBezTo>
                      <a:cubicBezTo>
                        <a:pt x="7164" y="10981"/>
                        <a:pt x="8267" y="7253"/>
                        <a:pt x="8267" y="7253"/>
                      </a:cubicBezTo>
                      <a:cubicBezTo>
                        <a:pt x="8267" y="7253"/>
                        <a:pt x="10101" y="6898"/>
                        <a:pt x="10238" y="5638"/>
                      </a:cubicBezTo>
                      <a:cubicBezTo>
                        <a:pt x="10330" y="4803"/>
                        <a:pt x="9756" y="4497"/>
                        <a:pt x="9249" y="4497"/>
                      </a:cubicBezTo>
                      <a:cubicBezTo>
                        <a:pt x="9008" y="4497"/>
                        <a:pt x="8782" y="4566"/>
                        <a:pt x="8650" y="4681"/>
                      </a:cubicBezTo>
                      <a:cubicBezTo>
                        <a:pt x="8650" y="4681"/>
                        <a:pt x="8185" y="0"/>
                        <a:pt x="3860" y="0"/>
                      </a:cubicBezTo>
                      <a:close/>
                    </a:path>
                  </a:pathLst>
                </a:custGeom>
                <a:solidFill>
                  <a:srgbClr val="B674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7327;p136">
                  <a:extLst>
                    <a:ext uri="{FF2B5EF4-FFF2-40B4-BE49-F238E27FC236}">
                      <a16:creationId xmlns:a16="http://schemas.microsoft.com/office/drawing/2014/main" xmlns="" id="{316489C1-3F16-42CF-8066-04CF429FAA12}"/>
                    </a:ext>
                  </a:extLst>
                </p:cNvPr>
                <p:cNvSpPr/>
                <p:nvPr/>
              </p:nvSpPr>
              <p:spPr>
                <a:xfrm flipH="1">
                  <a:off x="1133832" y="2206667"/>
                  <a:ext cx="99898" cy="102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4" h="4791" extrusionOk="0">
                      <a:moveTo>
                        <a:pt x="1971" y="1"/>
                      </a:moveTo>
                      <a:cubicBezTo>
                        <a:pt x="1971" y="1"/>
                        <a:pt x="0" y="1972"/>
                        <a:pt x="1068" y="2738"/>
                      </a:cubicBezTo>
                      <a:cubicBezTo>
                        <a:pt x="1779" y="3231"/>
                        <a:pt x="2244" y="3970"/>
                        <a:pt x="2436" y="4791"/>
                      </a:cubicBezTo>
                      <a:cubicBezTo>
                        <a:pt x="2436" y="4791"/>
                        <a:pt x="2409" y="4380"/>
                        <a:pt x="2956" y="3587"/>
                      </a:cubicBezTo>
                      <a:cubicBezTo>
                        <a:pt x="3476" y="2820"/>
                        <a:pt x="4653" y="56"/>
                        <a:pt x="1971" y="1"/>
                      </a:cubicBezTo>
                      <a:close/>
                    </a:path>
                  </a:pathLst>
                </a:custGeom>
                <a:solidFill>
                  <a:srgbClr val="282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7328;p136">
                  <a:extLst>
                    <a:ext uri="{FF2B5EF4-FFF2-40B4-BE49-F238E27FC236}">
                      <a16:creationId xmlns:a16="http://schemas.microsoft.com/office/drawing/2014/main" xmlns="" id="{74CE85B5-2893-45EB-9776-BCDF2E130DB5}"/>
                    </a:ext>
                  </a:extLst>
                </p:cNvPr>
                <p:cNvSpPr/>
                <p:nvPr/>
              </p:nvSpPr>
              <p:spPr>
                <a:xfrm flipH="1">
                  <a:off x="1164399" y="2081483"/>
                  <a:ext cx="240709" cy="154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14" h="7180" extrusionOk="0">
                      <a:moveTo>
                        <a:pt x="2172" y="1"/>
                      </a:moveTo>
                      <a:cubicBezTo>
                        <a:pt x="1542" y="1"/>
                        <a:pt x="965" y="340"/>
                        <a:pt x="676" y="1207"/>
                      </a:cubicBezTo>
                      <a:cubicBezTo>
                        <a:pt x="1" y="3206"/>
                        <a:pt x="1538" y="6218"/>
                        <a:pt x="3472" y="6218"/>
                      </a:cubicBezTo>
                      <a:cubicBezTo>
                        <a:pt x="3498" y="6218"/>
                        <a:pt x="3524" y="6217"/>
                        <a:pt x="3550" y="6216"/>
                      </a:cubicBezTo>
                      <a:cubicBezTo>
                        <a:pt x="4451" y="6166"/>
                        <a:pt x="4923" y="6087"/>
                        <a:pt x="5288" y="6087"/>
                      </a:cubicBezTo>
                      <a:cubicBezTo>
                        <a:pt x="5720" y="6087"/>
                        <a:pt x="6002" y="6198"/>
                        <a:pt x="6670" y="6599"/>
                      </a:cubicBezTo>
                      <a:cubicBezTo>
                        <a:pt x="7248" y="6939"/>
                        <a:pt x="7890" y="7180"/>
                        <a:pt x="8518" y="7180"/>
                      </a:cubicBezTo>
                      <a:cubicBezTo>
                        <a:pt x="9258" y="7180"/>
                        <a:pt x="9980" y="6845"/>
                        <a:pt x="10557" y="5942"/>
                      </a:cubicBezTo>
                      <a:cubicBezTo>
                        <a:pt x="11214" y="4930"/>
                        <a:pt x="10721" y="3014"/>
                        <a:pt x="8668" y="2685"/>
                      </a:cubicBezTo>
                      <a:cubicBezTo>
                        <a:pt x="6616" y="2384"/>
                        <a:pt x="5220" y="2822"/>
                        <a:pt x="4453" y="1426"/>
                      </a:cubicBezTo>
                      <a:cubicBezTo>
                        <a:pt x="3995" y="636"/>
                        <a:pt x="3034" y="1"/>
                        <a:pt x="2172" y="1"/>
                      </a:cubicBezTo>
                      <a:close/>
                    </a:path>
                  </a:pathLst>
                </a:custGeom>
                <a:solidFill>
                  <a:srgbClr val="282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7329;p136">
                  <a:extLst>
                    <a:ext uri="{FF2B5EF4-FFF2-40B4-BE49-F238E27FC236}">
                      <a16:creationId xmlns:a16="http://schemas.microsoft.com/office/drawing/2014/main" xmlns="" id="{E146DF05-800B-460E-84CE-FC1820E5C050}"/>
                    </a:ext>
                  </a:extLst>
                </p:cNvPr>
                <p:cNvSpPr/>
                <p:nvPr/>
              </p:nvSpPr>
              <p:spPr>
                <a:xfrm flipH="1">
                  <a:off x="875716" y="2663764"/>
                  <a:ext cx="151221" cy="23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5" h="11058" extrusionOk="0">
                      <a:moveTo>
                        <a:pt x="3039" y="0"/>
                      </a:moveTo>
                      <a:lnTo>
                        <a:pt x="1" y="1506"/>
                      </a:lnTo>
                      <a:cubicBezTo>
                        <a:pt x="1" y="1506"/>
                        <a:pt x="2053" y="7254"/>
                        <a:pt x="3312" y="9306"/>
                      </a:cubicBezTo>
                      <a:cubicBezTo>
                        <a:pt x="4013" y="10409"/>
                        <a:pt x="5070" y="11057"/>
                        <a:pt x="5874" y="11057"/>
                      </a:cubicBezTo>
                      <a:cubicBezTo>
                        <a:pt x="6548" y="11057"/>
                        <a:pt x="7045" y="10603"/>
                        <a:pt x="7007" y="9580"/>
                      </a:cubicBezTo>
                      <a:cubicBezTo>
                        <a:pt x="6925" y="7336"/>
                        <a:pt x="3039" y="0"/>
                        <a:pt x="3039" y="0"/>
                      </a:cubicBezTo>
                      <a:close/>
                    </a:path>
                  </a:pathLst>
                </a:custGeom>
                <a:solidFill>
                  <a:srgbClr val="B674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7330;p136">
                  <a:extLst>
                    <a:ext uri="{FF2B5EF4-FFF2-40B4-BE49-F238E27FC236}">
                      <a16:creationId xmlns:a16="http://schemas.microsoft.com/office/drawing/2014/main" xmlns="" id="{5903979A-C53D-4634-B8B4-F7C4DAD8D548}"/>
                    </a:ext>
                  </a:extLst>
                </p:cNvPr>
                <p:cNvSpPr/>
                <p:nvPr/>
              </p:nvSpPr>
              <p:spPr>
                <a:xfrm flipH="1">
                  <a:off x="1268375" y="2668358"/>
                  <a:ext cx="286729" cy="203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8" h="9476" extrusionOk="0">
                      <a:moveTo>
                        <a:pt x="11253" y="1"/>
                      </a:moveTo>
                      <a:cubicBezTo>
                        <a:pt x="10684" y="1"/>
                        <a:pt x="8214" y="434"/>
                        <a:pt x="7774" y="744"/>
                      </a:cubicBezTo>
                      <a:cubicBezTo>
                        <a:pt x="7473" y="936"/>
                        <a:pt x="6679" y="1565"/>
                        <a:pt x="6104" y="1976"/>
                      </a:cubicBezTo>
                      <a:lnTo>
                        <a:pt x="0" y="6492"/>
                      </a:lnTo>
                      <a:lnTo>
                        <a:pt x="1615" y="9476"/>
                      </a:lnTo>
                      <a:cubicBezTo>
                        <a:pt x="1834" y="9339"/>
                        <a:pt x="7938" y="3126"/>
                        <a:pt x="8294" y="2879"/>
                      </a:cubicBezTo>
                      <a:cubicBezTo>
                        <a:pt x="8759" y="2496"/>
                        <a:pt x="9306" y="2250"/>
                        <a:pt x="9908" y="2113"/>
                      </a:cubicBezTo>
                      <a:cubicBezTo>
                        <a:pt x="10866" y="1894"/>
                        <a:pt x="11797" y="1538"/>
                        <a:pt x="12673" y="1045"/>
                      </a:cubicBezTo>
                      <a:cubicBezTo>
                        <a:pt x="12974" y="854"/>
                        <a:pt x="13357" y="471"/>
                        <a:pt x="13056" y="361"/>
                      </a:cubicBezTo>
                      <a:cubicBezTo>
                        <a:pt x="12481" y="197"/>
                        <a:pt x="11907" y="87"/>
                        <a:pt x="11332" y="5"/>
                      </a:cubicBezTo>
                      <a:cubicBezTo>
                        <a:pt x="11312" y="2"/>
                        <a:pt x="11286" y="1"/>
                        <a:pt x="11253" y="1"/>
                      </a:cubicBezTo>
                      <a:close/>
                    </a:path>
                  </a:pathLst>
                </a:custGeom>
                <a:solidFill>
                  <a:srgbClr val="B674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7331;p136">
                  <a:extLst>
                    <a:ext uri="{FF2B5EF4-FFF2-40B4-BE49-F238E27FC236}">
                      <a16:creationId xmlns:a16="http://schemas.microsoft.com/office/drawing/2014/main" xmlns="" id="{201395AD-CBF9-4CDD-B044-AD823E127748}"/>
                    </a:ext>
                  </a:extLst>
                </p:cNvPr>
                <p:cNvSpPr/>
                <p:nvPr/>
              </p:nvSpPr>
              <p:spPr>
                <a:xfrm flipH="1">
                  <a:off x="1340648" y="2651980"/>
                  <a:ext cx="60531" cy="43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2047" extrusionOk="0">
                      <a:moveTo>
                        <a:pt x="2477" y="1"/>
                      </a:moveTo>
                      <a:cubicBezTo>
                        <a:pt x="2106" y="1"/>
                        <a:pt x="0" y="2000"/>
                        <a:pt x="0" y="2000"/>
                      </a:cubicBezTo>
                      <a:cubicBezTo>
                        <a:pt x="103" y="2031"/>
                        <a:pt x="213" y="2046"/>
                        <a:pt x="326" y="2046"/>
                      </a:cubicBezTo>
                      <a:cubicBezTo>
                        <a:pt x="513" y="2046"/>
                        <a:pt x="705" y="2003"/>
                        <a:pt x="876" y="1918"/>
                      </a:cubicBezTo>
                      <a:cubicBezTo>
                        <a:pt x="1177" y="1699"/>
                        <a:pt x="1451" y="1453"/>
                        <a:pt x="1725" y="1179"/>
                      </a:cubicBezTo>
                      <a:cubicBezTo>
                        <a:pt x="2573" y="495"/>
                        <a:pt x="2820" y="57"/>
                        <a:pt x="2491" y="2"/>
                      </a:cubicBezTo>
                      <a:cubicBezTo>
                        <a:pt x="2487" y="1"/>
                        <a:pt x="2482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B674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7332;p136">
                  <a:extLst>
                    <a:ext uri="{FF2B5EF4-FFF2-40B4-BE49-F238E27FC236}">
                      <a16:creationId xmlns:a16="http://schemas.microsoft.com/office/drawing/2014/main" xmlns="" id="{EFA8FD0B-2602-4F10-899A-447EA3E6BAA6}"/>
                    </a:ext>
                  </a:extLst>
                </p:cNvPr>
                <p:cNvSpPr/>
                <p:nvPr/>
              </p:nvSpPr>
              <p:spPr>
                <a:xfrm flipH="1">
                  <a:off x="1176269" y="2671878"/>
                  <a:ext cx="242984" cy="205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0" h="9563" extrusionOk="0">
                      <a:moveTo>
                        <a:pt x="732" y="1"/>
                      </a:moveTo>
                      <a:cubicBezTo>
                        <a:pt x="308" y="1"/>
                        <a:pt x="1" y="389"/>
                        <a:pt x="103" y="827"/>
                      </a:cubicBezTo>
                      <a:lnTo>
                        <a:pt x="1992" y="8107"/>
                      </a:lnTo>
                      <a:cubicBezTo>
                        <a:pt x="2074" y="8381"/>
                        <a:pt x="2293" y="8573"/>
                        <a:pt x="2567" y="8600"/>
                      </a:cubicBezTo>
                      <a:lnTo>
                        <a:pt x="10504" y="9558"/>
                      </a:lnTo>
                      <a:cubicBezTo>
                        <a:pt x="10529" y="9561"/>
                        <a:pt x="10554" y="9563"/>
                        <a:pt x="10579" y="9563"/>
                      </a:cubicBezTo>
                      <a:cubicBezTo>
                        <a:pt x="10984" y="9563"/>
                        <a:pt x="11319" y="9150"/>
                        <a:pt x="11216" y="8737"/>
                      </a:cubicBezTo>
                      <a:lnTo>
                        <a:pt x="9327" y="1429"/>
                      </a:lnTo>
                      <a:cubicBezTo>
                        <a:pt x="9245" y="1182"/>
                        <a:pt x="9026" y="991"/>
                        <a:pt x="8753" y="936"/>
                      </a:cubicBezTo>
                      <a:lnTo>
                        <a:pt x="815" y="6"/>
                      </a:lnTo>
                      <a:cubicBezTo>
                        <a:pt x="787" y="2"/>
                        <a:pt x="759" y="1"/>
                        <a:pt x="732" y="1"/>
                      </a:cubicBezTo>
                      <a:close/>
                    </a:path>
                  </a:pathLst>
                </a:custGeom>
                <a:solidFill>
                  <a:srgbClr val="6CA7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7333;p136">
                  <a:extLst>
                    <a:ext uri="{FF2B5EF4-FFF2-40B4-BE49-F238E27FC236}">
                      <a16:creationId xmlns:a16="http://schemas.microsoft.com/office/drawing/2014/main" xmlns="" id="{5E691FCD-A151-4245-955E-BD2B9FF144A9}"/>
                    </a:ext>
                  </a:extLst>
                </p:cNvPr>
                <p:cNvSpPr/>
                <p:nvPr/>
              </p:nvSpPr>
              <p:spPr>
                <a:xfrm flipH="1">
                  <a:off x="1183846" y="2677158"/>
                  <a:ext cx="243048" cy="20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" h="9560" extrusionOk="0">
                      <a:moveTo>
                        <a:pt x="732" y="1"/>
                      </a:moveTo>
                      <a:cubicBezTo>
                        <a:pt x="309" y="1"/>
                        <a:pt x="1" y="390"/>
                        <a:pt x="104" y="827"/>
                      </a:cubicBezTo>
                      <a:lnTo>
                        <a:pt x="1992" y="8108"/>
                      </a:lnTo>
                      <a:cubicBezTo>
                        <a:pt x="2074" y="8354"/>
                        <a:pt x="2293" y="8573"/>
                        <a:pt x="2567" y="8600"/>
                      </a:cubicBezTo>
                      <a:lnTo>
                        <a:pt x="10504" y="9558"/>
                      </a:lnTo>
                      <a:cubicBezTo>
                        <a:pt x="10519" y="9559"/>
                        <a:pt x="10534" y="9560"/>
                        <a:pt x="10548" y="9560"/>
                      </a:cubicBezTo>
                      <a:cubicBezTo>
                        <a:pt x="10992" y="9560"/>
                        <a:pt x="11322" y="9160"/>
                        <a:pt x="11216" y="8710"/>
                      </a:cubicBezTo>
                      <a:lnTo>
                        <a:pt x="9328" y="1429"/>
                      </a:lnTo>
                      <a:cubicBezTo>
                        <a:pt x="9245" y="1183"/>
                        <a:pt x="9026" y="991"/>
                        <a:pt x="8753" y="936"/>
                      </a:cubicBezTo>
                      <a:lnTo>
                        <a:pt x="815" y="6"/>
                      </a:lnTo>
                      <a:cubicBezTo>
                        <a:pt x="787" y="3"/>
                        <a:pt x="759" y="1"/>
                        <a:pt x="732" y="1"/>
                      </a:cubicBezTo>
                      <a:close/>
                    </a:path>
                  </a:pathLst>
                </a:custGeom>
                <a:solidFill>
                  <a:srgbClr val="A3D1D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7334;p136">
                  <a:extLst>
                    <a:ext uri="{FF2B5EF4-FFF2-40B4-BE49-F238E27FC236}">
                      <a16:creationId xmlns:a16="http://schemas.microsoft.com/office/drawing/2014/main" xmlns="" id="{E82DF3C3-5E0F-4619-BCE0-B57480843C1C}"/>
                    </a:ext>
                  </a:extLst>
                </p:cNvPr>
                <p:cNvSpPr/>
                <p:nvPr/>
              </p:nvSpPr>
              <p:spPr>
                <a:xfrm flipH="1">
                  <a:off x="1226669" y="2704226"/>
                  <a:ext cx="26939" cy="40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" h="1893" extrusionOk="0">
                      <a:moveTo>
                        <a:pt x="234" y="0"/>
                      </a:moveTo>
                      <a:cubicBezTo>
                        <a:pt x="110" y="0"/>
                        <a:pt x="0" y="125"/>
                        <a:pt x="50" y="250"/>
                      </a:cubicBezTo>
                      <a:lnTo>
                        <a:pt x="406" y="1674"/>
                      </a:lnTo>
                      <a:cubicBezTo>
                        <a:pt x="433" y="1756"/>
                        <a:pt x="516" y="1838"/>
                        <a:pt x="598" y="1838"/>
                      </a:cubicBezTo>
                      <a:lnTo>
                        <a:pt x="981" y="1892"/>
                      </a:lnTo>
                      <a:cubicBezTo>
                        <a:pt x="1118" y="1892"/>
                        <a:pt x="1255" y="1756"/>
                        <a:pt x="1200" y="1619"/>
                      </a:cubicBezTo>
                      <a:lnTo>
                        <a:pt x="844" y="196"/>
                      </a:lnTo>
                      <a:cubicBezTo>
                        <a:pt x="817" y="113"/>
                        <a:pt x="734" y="59"/>
                        <a:pt x="652" y="31"/>
                      </a:cubicBezTo>
                      <a:lnTo>
                        <a:pt x="269" y="4"/>
                      </a:lnTo>
                      <a:cubicBezTo>
                        <a:pt x="257" y="2"/>
                        <a:pt x="245" y="0"/>
                        <a:pt x="234" y="0"/>
                      </a:cubicBezTo>
                      <a:close/>
                    </a:path>
                  </a:pathLst>
                </a:custGeom>
                <a:solidFill>
                  <a:srgbClr val="6CA7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7335;p136">
                  <a:extLst>
                    <a:ext uri="{FF2B5EF4-FFF2-40B4-BE49-F238E27FC236}">
                      <a16:creationId xmlns:a16="http://schemas.microsoft.com/office/drawing/2014/main" xmlns="" id="{7579214F-AE97-478F-9C28-228D547A91C0}"/>
                    </a:ext>
                  </a:extLst>
                </p:cNvPr>
                <p:cNvSpPr/>
                <p:nvPr/>
              </p:nvSpPr>
              <p:spPr>
                <a:xfrm flipH="1">
                  <a:off x="880095" y="2773021"/>
                  <a:ext cx="393647" cy="1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9" h="6053" extrusionOk="0">
                      <a:moveTo>
                        <a:pt x="3467" y="1"/>
                      </a:moveTo>
                      <a:cubicBezTo>
                        <a:pt x="3261" y="1"/>
                        <a:pt x="3289" y="690"/>
                        <a:pt x="3369" y="932"/>
                      </a:cubicBezTo>
                      <a:cubicBezTo>
                        <a:pt x="3424" y="1260"/>
                        <a:pt x="3561" y="1561"/>
                        <a:pt x="3725" y="1835"/>
                      </a:cubicBezTo>
                      <a:cubicBezTo>
                        <a:pt x="3762" y="1889"/>
                        <a:pt x="2958" y="2028"/>
                        <a:pt x="2070" y="2028"/>
                      </a:cubicBezTo>
                      <a:cubicBezTo>
                        <a:pt x="1616" y="2028"/>
                        <a:pt x="1140" y="1992"/>
                        <a:pt x="742" y="1890"/>
                      </a:cubicBezTo>
                      <a:cubicBezTo>
                        <a:pt x="631" y="1859"/>
                        <a:pt x="539" y="1846"/>
                        <a:pt x="464" y="1846"/>
                      </a:cubicBezTo>
                      <a:cubicBezTo>
                        <a:pt x="1" y="1846"/>
                        <a:pt x="185" y="2362"/>
                        <a:pt x="632" y="2574"/>
                      </a:cubicBezTo>
                      <a:cubicBezTo>
                        <a:pt x="523" y="2875"/>
                        <a:pt x="660" y="3231"/>
                        <a:pt x="988" y="3341"/>
                      </a:cubicBezTo>
                      <a:cubicBezTo>
                        <a:pt x="988" y="3341"/>
                        <a:pt x="879" y="3943"/>
                        <a:pt x="1426" y="3997"/>
                      </a:cubicBezTo>
                      <a:cubicBezTo>
                        <a:pt x="1563" y="4298"/>
                        <a:pt x="1809" y="4490"/>
                        <a:pt x="2110" y="4572"/>
                      </a:cubicBezTo>
                      <a:cubicBezTo>
                        <a:pt x="2795" y="4764"/>
                        <a:pt x="3999" y="4764"/>
                        <a:pt x="4902" y="4791"/>
                      </a:cubicBezTo>
                      <a:cubicBezTo>
                        <a:pt x="5357" y="4815"/>
                        <a:pt x="13300" y="6052"/>
                        <a:pt x="16498" y="6052"/>
                      </a:cubicBezTo>
                      <a:cubicBezTo>
                        <a:pt x="16958" y="6052"/>
                        <a:pt x="17320" y="6027"/>
                        <a:pt x="17547" y="5968"/>
                      </a:cubicBezTo>
                      <a:cubicBezTo>
                        <a:pt x="18338" y="5777"/>
                        <a:pt x="17825" y="2328"/>
                        <a:pt x="17037" y="2328"/>
                      </a:cubicBezTo>
                      <a:cubicBezTo>
                        <a:pt x="17034" y="2328"/>
                        <a:pt x="17031" y="2328"/>
                        <a:pt x="17027" y="2328"/>
                      </a:cubicBezTo>
                      <a:cubicBezTo>
                        <a:pt x="16571" y="2343"/>
                        <a:pt x="15934" y="2351"/>
                        <a:pt x="15194" y="2351"/>
                      </a:cubicBezTo>
                      <a:cubicBezTo>
                        <a:pt x="11989" y="2351"/>
                        <a:pt x="6847" y="2206"/>
                        <a:pt x="6024" y="1917"/>
                      </a:cubicBezTo>
                      <a:cubicBezTo>
                        <a:pt x="5586" y="1780"/>
                        <a:pt x="4519" y="1561"/>
                        <a:pt x="4273" y="1123"/>
                      </a:cubicBezTo>
                      <a:cubicBezTo>
                        <a:pt x="3999" y="713"/>
                        <a:pt x="3753" y="56"/>
                        <a:pt x="3479" y="1"/>
                      </a:cubicBezTo>
                      <a:cubicBezTo>
                        <a:pt x="3475" y="1"/>
                        <a:pt x="3471" y="1"/>
                        <a:pt x="3467" y="1"/>
                      </a:cubicBezTo>
                      <a:close/>
                    </a:path>
                  </a:pathLst>
                </a:custGeom>
                <a:solidFill>
                  <a:srgbClr val="B674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7336;p136">
                  <a:extLst>
                    <a:ext uri="{FF2B5EF4-FFF2-40B4-BE49-F238E27FC236}">
                      <a16:creationId xmlns:a16="http://schemas.microsoft.com/office/drawing/2014/main" xmlns="" id="{C1CDCB7A-4F3C-4D74-AE8A-3AF92BA4A0E3}"/>
                    </a:ext>
                  </a:extLst>
                </p:cNvPr>
                <p:cNvSpPr/>
                <p:nvPr/>
              </p:nvSpPr>
              <p:spPr>
                <a:xfrm flipH="1">
                  <a:off x="909995" y="2494191"/>
                  <a:ext cx="194945" cy="251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2" h="11739" extrusionOk="0">
                      <a:moveTo>
                        <a:pt x="2751" y="0"/>
                      </a:moveTo>
                      <a:cubicBezTo>
                        <a:pt x="2682" y="0"/>
                        <a:pt x="2649" y="18"/>
                        <a:pt x="2649" y="18"/>
                      </a:cubicBezTo>
                      <a:cubicBezTo>
                        <a:pt x="2629" y="17"/>
                        <a:pt x="2609" y="16"/>
                        <a:pt x="2589" y="16"/>
                      </a:cubicBezTo>
                      <a:cubicBezTo>
                        <a:pt x="1" y="16"/>
                        <a:pt x="2211" y="8886"/>
                        <a:pt x="2211" y="8886"/>
                      </a:cubicBezTo>
                      <a:cubicBezTo>
                        <a:pt x="2211" y="8886"/>
                        <a:pt x="2376" y="9570"/>
                        <a:pt x="2649" y="10254"/>
                      </a:cubicBezTo>
                      <a:cubicBezTo>
                        <a:pt x="2936" y="10984"/>
                        <a:pt x="3297" y="11738"/>
                        <a:pt x="3685" y="11738"/>
                      </a:cubicBezTo>
                      <a:cubicBezTo>
                        <a:pt x="3705" y="11738"/>
                        <a:pt x="3724" y="11736"/>
                        <a:pt x="3744" y="11732"/>
                      </a:cubicBezTo>
                      <a:cubicBezTo>
                        <a:pt x="3744" y="11732"/>
                        <a:pt x="9081" y="10035"/>
                        <a:pt x="8917" y="9488"/>
                      </a:cubicBezTo>
                      <a:cubicBezTo>
                        <a:pt x="8726" y="8968"/>
                        <a:pt x="8507" y="8475"/>
                        <a:pt x="8260" y="7982"/>
                      </a:cubicBezTo>
                      <a:cubicBezTo>
                        <a:pt x="7357" y="6121"/>
                        <a:pt x="5961" y="3740"/>
                        <a:pt x="5386" y="2809"/>
                      </a:cubicBezTo>
                      <a:cubicBezTo>
                        <a:pt x="3840" y="261"/>
                        <a:pt x="3021" y="0"/>
                        <a:pt x="2751" y="0"/>
                      </a:cubicBezTo>
                      <a:close/>
                    </a:path>
                  </a:pathLst>
                </a:custGeom>
                <a:solidFill>
                  <a:srgbClr val="DFA6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7337;p136">
                  <a:extLst>
                    <a:ext uri="{FF2B5EF4-FFF2-40B4-BE49-F238E27FC236}">
                      <a16:creationId xmlns:a16="http://schemas.microsoft.com/office/drawing/2014/main" xmlns="" id="{8042922E-63DA-4A75-A0F8-6324F130F162}"/>
                    </a:ext>
                  </a:extLst>
                </p:cNvPr>
                <p:cNvSpPr/>
                <p:nvPr/>
              </p:nvSpPr>
              <p:spPr>
                <a:xfrm flipH="1">
                  <a:off x="909995" y="2665524"/>
                  <a:ext cx="138084" cy="8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3" h="3757" extrusionOk="0">
                      <a:moveTo>
                        <a:pt x="5611" y="0"/>
                      </a:moveTo>
                      <a:cubicBezTo>
                        <a:pt x="3777" y="876"/>
                        <a:pt x="1916" y="1615"/>
                        <a:pt x="0" y="2272"/>
                      </a:cubicBezTo>
                      <a:cubicBezTo>
                        <a:pt x="287" y="3002"/>
                        <a:pt x="648" y="3756"/>
                        <a:pt x="1036" y="3756"/>
                      </a:cubicBezTo>
                      <a:cubicBezTo>
                        <a:pt x="1056" y="3756"/>
                        <a:pt x="1075" y="3754"/>
                        <a:pt x="1095" y="3750"/>
                      </a:cubicBezTo>
                      <a:cubicBezTo>
                        <a:pt x="1095" y="3750"/>
                        <a:pt x="6432" y="2053"/>
                        <a:pt x="6268" y="1506"/>
                      </a:cubicBezTo>
                      <a:cubicBezTo>
                        <a:pt x="6077" y="986"/>
                        <a:pt x="5858" y="493"/>
                        <a:pt x="5611" y="0"/>
                      </a:cubicBezTo>
                      <a:close/>
                    </a:path>
                  </a:pathLst>
                </a:custGeom>
                <a:solidFill>
                  <a:srgbClr val="282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7338;p136">
                  <a:extLst>
                    <a:ext uri="{FF2B5EF4-FFF2-40B4-BE49-F238E27FC236}">
                      <a16:creationId xmlns:a16="http://schemas.microsoft.com/office/drawing/2014/main" xmlns="" id="{B51A9074-3F28-4CBE-AFFC-56B2554C3789}"/>
                    </a:ext>
                  </a:extLst>
                </p:cNvPr>
                <p:cNvSpPr/>
                <p:nvPr/>
              </p:nvSpPr>
              <p:spPr>
                <a:xfrm flipH="1">
                  <a:off x="1296580" y="2281472"/>
                  <a:ext cx="54671" cy="3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1763" extrusionOk="0">
                      <a:moveTo>
                        <a:pt x="1249" y="1"/>
                      </a:moveTo>
                      <a:cubicBezTo>
                        <a:pt x="933" y="1"/>
                        <a:pt x="616" y="132"/>
                        <a:pt x="384" y="403"/>
                      </a:cubicBezTo>
                      <a:lnTo>
                        <a:pt x="1" y="813"/>
                      </a:lnTo>
                      <a:lnTo>
                        <a:pt x="329" y="1278"/>
                      </a:lnTo>
                      <a:cubicBezTo>
                        <a:pt x="561" y="1597"/>
                        <a:pt x="923" y="1762"/>
                        <a:pt x="1285" y="1762"/>
                      </a:cubicBezTo>
                      <a:cubicBezTo>
                        <a:pt x="1608" y="1762"/>
                        <a:pt x="1931" y="1631"/>
                        <a:pt x="2163" y="1361"/>
                      </a:cubicBezTo>
                      <a:lnTo>
                        <a:pt x="2546" y="950"/>
                      </a:lnTo>
                      <a:lnTo>
                        <a:pt x="2191" y="485"/>
                      </a:lnTo>
                      <a:cubicBezTo>
                        <a:pt x="1959" y="166"/>
                        <a:pt x="1605" y="1"/>
                        <a:pt x="124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7339;p136">
                  <a:extLst>
                    <a:ext uri="{FF2B5EF4-FFF2-40B4-BE49-F238E27FC236}">
                      <a16:creationId xmlns:a16="http://schemas.microsoft.com/office/drawing/2014/main" xmlns="" id="{9B8C5618-B651-4D15-9F72-89A8D24C8FE4}"/>
                    </a:ext>
                  </a:extLst>
                </p:cNvPr>
                <p:cNvSpPr/>
                <p:nvPr/>
              </p:nvSpPr>
              <p:spPr>
                <a:xfrm flipH="1">
                  <a:off x="1307162" y="2281880"/>
                  <a:ext cx="34086" cy="3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" h="1699" extrusionOk="0">
                      <a:moveTo>
                        <a:pt x="849" y="0"/>
                      </a:moveTo>
                      <a:cubicBezTo>
                        <a:pt x="411" y="0"/>
                        <a:pt x="55" y="356"/>
                        <a:pt x="28" y="822"/>
                      </a:cubicBezTo>
                      <a:cubicBezTo>
                        <a:pt x="0" y="1287"/>
                        <a:pt x="329" y="1697"/>
                        <a:pt x="767" y="1697"/>
                      </a:cubicBezTo>
                      <a:cubicBezTo>
                        <a:pt x="781" y="1698"/>
                        <a:pt x="796" y="1699"/>
                        <a:pt x="811" y="1699"/>
                      </a:cubicBezTo>
                      <a:cubicBezTo>
                        <a:pt x="1202" y="1699"/>
                        <a:pt x="1534" y="1352"/>
                        <a:pt x="1560" y="904"/>
                      </a:cubicBezTo>
                      <a:cubicBezTo>
                        <a:pt x="1588" y="438"/>
                        <a:pt x="1259" y="28"/>
                        <a:pt x="849" y="0"/>
                      </a:cubicBezTo>
                      <a:close/>
                    </a:path>
                  </a:pathLst>
                </a:custGeom>
                <a:solidFill>
                  <a:srgbClr val="282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7340;p136">
                  <a:extLst>
                    <a:ext uri="{FF2B5EF4-FFF2-40B4-BE49-F238E27FC236}">
                      <a16:creationId xmlns:a16="http://schemas.microsoft.com/office/drawing/2014/main" xmlns="" id="{3E3430EA-8A99-4E03-BE06-572D39BC0F2F}"/>
                    </a:ext>
                  </a:extLst>
                </p:cNvPr>
                <p:cNvSpPr/>
                <p:nvPr/>
              </p:nvSpPr>
              <p:spPr>
                <a:xfrm flipH="1">
                  <a:off x="1230189" y="2284413"/>
                  <a:ext cx="54671" cy="37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1752" extrusionOk="0">
                      <a:moveTo>
                        <a:pt x="1262" y="1"/>
                      </a:moveTo>
                      <a:cubicBezTo>
                        <a:pt x="939" y="1"/>
                        <a:pt x="616" y="132"/>
                        <a:pt x="384" y="402"/>
                      </a:cubicBezTo>
                      <a:lnTo>
                        <a:pt x="1" y="813"/>
                      </a:lnTo>
                      <a:lnTo>
                        <a:pt x="329" y="1278"/>
                      </a:lnTo>
                      <a:cubicBezTo>
                        <a:pt x="559" y="1594"/>
                        <a:pt x="916" y="1751"/>
                        <a:pt x="1275" y="1751"/>
                      </a:cubicBezTo>
                      <a:cubicBezTo>
                        <a:pt x="1601" y="1751"/>
                        <a:pt x="1929" y="1621"/>
                        <a:pt x="2163" y="1360"/>
                      </a:cubicBezTo>
                      <a:lnTo>
                        <a:pt x="2546" y="950"/>
                      </a:lnTo>
                      <a:lnTo>
                        <a:pt x="2218" y="485"/>
                      </a:lnTo>
                      <a:cubicBezTo>
                        <a:pt x="1986" y="166"/>
                        <a:pt x="1624" y="1"/>
                        <a:pt x="1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7341;p136">
                  <a:extLst>
                    <a:ext uri="{FF2B5EF4-FFF2-40B4-BE49-F238E27FC236}">
                      <a16:creationId xmlns:a16="http://schemas.microsoft.com/office/drawing/2014/main" xmlns="" id="{8049AD5E-8DDE-497C-888B-8B5E38172569}"/>
                    </a:ext>
                  </a:extLst>
                </p:cNvPr>
                <p:cNvSpPr/>
                <p:nvPr/>
              </p:nvSpPr>
              <p:spPr>
                <a:xfrm flipH="1">
                  <a:off x="1240771" y="2284821"/>
                  <a:ext cx="33507" cy="3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1699" extrusionOk="0">
                      <a:moveTo>
                        <a:pt x="822" y="0"/>
                      </a:moveTo>
                      <a:cubicBezTo>
                        <a:pt x="384" y="0"/>
                        <a:pt x="28" y="356"/>
                        <a:pt x="0" y="821"/>
                      </a:cubicBezTo>
                      <a:cubicBezTo>
                        <a:pt x="0" y="1287"/>
                        <a:pt x="302" y="1697"/>
                        <a:pt x="740" y="1697"/>
                      </a:cubicBezTo>
                      <a:cubicBezTo>
                        <a:pt x="754" y="1698"/>
                        <a:pt x="769" y="1699"/>
                        <a:pt x="784" y="1699"/>
                      </a:cubicBezTo>
                      <a:cubicBezTo>
                        <a:pt x="1177" y="1699"/>
                        <a:pt x="1534" y="1352"/>
                        <a:pt x="1561" y="903"/>
                      </a:cubicBezTo>
                      <a:cubicBezTo>
                        <a:pt x="1561" y="438"/>
                        <a:pt x="1232" y="28"/>
                        <a:pt x="822" y="0"/>
                      </a:cubicBezTo>
                      <a:close/>
                    </a:path>
                  </a:pathLst>
                </a:custGeom>
                <a:solidFill>
                  <a:srgbClr val="282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7342;p136">
                  <a:extLst>
                    <a:ext uri="{FF2B5EF4-FFF2-40B4-BE49-F238E27FC236}">
                      <a16:creationId xmlns:a16="http://schemas.microsoft.com/office/drawing/2014/main" xmlns="" id="{4F15A316-0062-4683-992C-08EFA3FEDDB8}"/>
                    </a:ext>
                  </a:extLst>
                </p:cNvPr>
                <p:cNvSpPr/>
                <p:nvPr/>
              </p:nvSpPr>
              <p:spPr>
                <a:xfrm flipH="1">
                  <a:off x="1231369" y="2268357"/>
                  <a:ext cx="34086" cy="15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" h="713" fill="none" extrusionOk="0">
                      <a:moveTo>
                        <a:pt x="1588" y="713"/>
                      </a:moveTo>
                      <a:cubicBezTo>
                        <a:pt x="1232" y="220"/>
                        <a:pt x="575" y="1"/>
                        <a:pt x="0" y="192"/>
                      </a:cubicBezTo>
                    </a:path>
                  </a:pathLst>
                </a:custGeom>
                <a:noFill/>
                <a:ln w="8900" cap="rnd" cmpd="sng">
                  <a:solidFill>
                    <a:srgbClr val="28282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7343;p136">
                  <a:extLst>
                    <a:ext uri="{FF2B5EF4-FFF2-40B4-BE49-F238E27FC236}">
                      <a16:creationId xmlns:a16="http://schemas.microsoft.com/office/drawing/2014/main" xmlns="" id="{B7E6AAA3-9B9A-483D-8576-06D8DA4420F1}"/>
                    </a:ext>
                  </a:extLst>
                </p:cNvPr>
                <p:cNvSpPr/>
                <p:nvPr/>
              </p:nvSpPr>
              <p:spPr>
                <a:xfrm flipH="1">
                  <a:off x="1305982" y="2263077"/>
                  <a:ext cx="33507" cy="10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494" fill="none" extrusionOk="0">
                      <a:moveTo>
                        <a:pt x="1560" y="411"/>
                      </a:moveTo>
                      <a:cubicBezTo>
                        <a:pt x="1095" y="1"/>
                        <a:pt x="411" y="28"/>
                        <a:pt x="0" y="493"/>
                      </a:cubicBezTo>
                    </a:path>
                  </a:pathLst>
                </a:custGeom>
                <a:noFill/>
                <a:ln w="8900" cap="rnd" cmpd="sng">
                  <a:solidFill>
                    <a:srgbClr val="28282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7344;p136">
                  <a:extLst>
                    <a:ext uri="{FF2B5EF4-FFF2-40B4-BE49-F238E27FC236}">
                      <a16:creationId xmlns:a16="http://schemas.microsoft.com/office/drawing/2014/main" xmlns="" id="{17C7ADE2-FF4A-4D74-97DA-8A6DA6CDF4E0}"/>
                    </a:ext>
                  </a:extLst>
                </p:cNvPr>
                <p:cNvSpPr/>
                <p:nvPr/>
              </p:nvSpPr>
              <p:spPr>
                <a:xfrm flipH="1">
                  <a:off x="1264275" y="2364714"/>
                  <a:ext cx="37607" cy="11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2" h="549" fill="none" extrusionOk="0">
                      <a:moveTo>
                        <a:pt x="1752" y="1"/>
                      </a:moveTo>
                      <a:cubicBezTo>
                        <a:pt x="1259" y="439"/>
                        <a:pt x="575" y="548"/>
                        <a:pt x="0" y="302"/>
                      </a:cubicBezTo>
                    </a:path>
                  </a:pathLst>
                </a:custGeom>
                <a:noFill/>
                <a:ln w="6150" cap="rnd" cmpd="sng">
                  <a:solidFill>
                    <a:srgbClr val="28282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7345;p136">
                  <a:extLst>
                    <a:ext uri="{FF2B5EF4-FFF2-40B4-BE49-F238E27FC236}">
                      <a16:creationId xmlns:a16="http://schemas.microsoft.com/office/drawing/2014/main" xmlns="" id="{E1B58B9F-199D-42FC-A1E0-C52741ABD28E}"/>
                    </a:ext>
                  </a:extLst>
                </p:cNvPr>
                <p:cNvSpPr/>
                <p:nvPr/>
              </p:nvSpPr>
              <p:spPr>
                <a:xfrm flipH="1">
                  <a:off x="1151477" y="2290101"/>
                  <a:ext cx="17644" cy="23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1096" fill="none" extrusionOk="0">
                      <a:moveTo>
                        <a:pt x="1" y="1095"/>
                      </a:moveTo>
                      <a:cubicBezTo>
                        <a:pt x="1" y="1095"/>
                        <a:pt x="1" y="1"/>
                        <a:pt x="822" y="302"/>
                      </a:cubicBezTo>
                    </a:path>
                  </a:pathLst>
                </a:custGeom>
                <a:noFill/>
                <a:ln w="6150" cap="rnd" cmpd="sng">
                  <a:solidFill>
                    <a:srgbClr val="28282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7346;p136">
                  <a:extLst>
                    <a:ext uri="{FF2B5EF4-FFF2-40B4-BE49-F238E27FC236}">
                      <a16:creationId xmlns:a16="http://schemas.microsoft.com/office/drawing/2014/main" xmlns="" id="{10C7A54A-52A3-4AEB-81DC-6882A36CAEAE}"/>
                    </a:ext>
                  </a:extLst>
                </p:cNvPr>
                <p:cNvSpPr/>
                <p:nvPr/>
              </p:nvSpPr>
              <p:spPr>
                <a:xfrm flipH="1">
                  <a:off x="1291300" y="2290101"/>
                  <a:ext cx="21164" cy="51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" h="2410" fill="none" extrusionOk="0">
                      <a:moveTo>
                        <a:pt x="986" y="1"/>
                      </a:moveTo>
                      <a:cubicBezTo>
                        <a:pt x="986" y="1"/>
                        <a:pt x="630" y="959"/>
                        <a:pt x="301" y="1561"/>
                      </a:cubicBezTo>
                      <a:cubicBezTo>
                        <a:pt x="0" y="2163"/>
                        <a:pt x="931" y="2409"/>
                        <a:pt x="931" y="2409"/>
                      </a:cubicBezTo>
                    </a:path>
                  </a:pathLst>
                </a:custGeom>
                <a:noFill/>
                <a:ln w="6150" cap="rnd" cmpd="sng">
                  <a:solidFill>
                    <a:srgbClr val="28282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3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 </a:t>
            </a:r>
            <a:r>
              <a:rPr lang="en-US" dirty="0"/>
              <a:t>Kahoot</a:t>
            </a:r>
            <a:r>
              <a:rPr lang="zh-TW" altLang="en-US" dirty="0"/>
              <a:t>介紹</a:t>
            </a:r>
            <a:endParaRPr dirty="0"/>
          </a:p>
        </p:txBody>
      </p:sp>
      <p:sp>
        <p:nvSpPr>
          <p:cNvPr id="1337" name="Google Shape;1337;p63"/>
          <p:cNvSpPr/>
          <p:nvPr/>
        </p:nvSpPr>
        <p:spPr>
          <a:xfrm>
            <a:off x="5615823" y="5016298"/>
            <a:ext cx="403685" cy="22589"/>
          </a:xfrm>
          <a:custGeom>
            <a:avLst/>
            <a:gdLst/>
            <a:ahLst/>
            <a:cxnLst/>
            <a:rect l="l" t="t" r="r" b="b"/>
            <a:pathLst>
              <a:path w="22714" h="1271" extrusionOk="0">
                <a:moveTo>
                  <a:pt x="0" y="0"/>
                </a:moveTo>
                <a:lnTo>
                  <a:pt x="0" y="1271"/>
                </a:lnTo>
                <a:lnTo>
                  <a:pt x="22714" y="1271"/>
                </a:lnTo>
                <a:lnTo>
                  <a:pt x="227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63"/>
          <p:cNvSpPr/>
          <p:nvPr/>
        </p:nvSpPr>
        <p:spPr>
          <a:xfrm>
            <a:off x="6210853" y="5016298"/>
            <a:ext cx="403702" cy="22589"/>
          </a:xfrm>
          <a:custGeom>
            <a:avLst/>
            <a:gdLst/>
            <a:ahLst/>
            <a:cxnLst/>
            <a:rect l="l" t="t" r="r" b="b"/>
            <a:pathLst>
              <a:path w="22715" h="1271" extrusionOk="0">
                <a:moveTo>
                  <a:pt x="1" y="0"/>
                </a:moveTo>
                <a:lnTo>
                  <a:pt x="1" y="1271"/>
                </a:lnTo>
                <a:lnTo>
                  <a:pt x="22714" y="1271"/>
                </a:lnTo>
                <a:lnTo>
                  <a:pt x="227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63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63">
            <a:hlinkClick r:id="rId3" action="ppaction://hlinksldjump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63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63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20" name="Google Shape;1420;p63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21" name="Google Shape;1421;p63">
            <a:hlinkClick r:id="" action="ppaction://noaction"/>
          </p:cNvPr>
          <p:cNvSpPr txBox="1"/>
          <p:nvPr/>
        </p:nvSpPr>
        <p:spPr>
          <a:xfrm>
            <a:off x="8264833" y="4257591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22" name="Google Shape;1422;p63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63">
            <a:hlinkClick r:id="rId5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63">
            <a:hlinkClick r:id="rId5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425" name="Google Shape;1425;p63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426" name="Google Shape;1426;p63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27" name="Google Shape;1427;p63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428" name="Google Shape;1428;p63">
            <a:hlinkClick r:id="rId6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63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63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E24E8622-D4E0-483F-AF5C-6F747545F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1007" y="757049"/>
            <a:ext cx="6937296" cy="3839027"/>
          </a:xfrm>
        </p:spPr>
        <p:txBody>
          <a:bodyPr/>
          <a:lstStyle/>
          <a:p>
            <a:r>
              <a:rPr lang="en-US" altLang="zh-TW" sz="2000" dirty="0"/>
              <a:t>Kahoot </a:t>
            </a:r>
            <a:r>
              <a:rPr lang="zh-TW" altLang="en-US" sz="2000" dirty="0"/>
              <a:t>是一個可用於課堂或</a:t>
            </a:r>
            <a:r>
              <a:rPr lang="zh-TW" altLang="en-US" sz="2000" dirty="0" smtClean="0"/>
              <a:t>演講，透過限時</a:t>
            </a:r>
            <a:r>
              <a:rPr lang="zh-TW" altLang="en-US" sz="2000" dirty="0"/>
              <a:t>問答</a:t>
            </a:r>
            <a:r>
              <a:rPr lang="zh-TW" altLang="en-US" sz="2000" dirty="0" smtClean="0"/>
              <a:t>的網路平台</a:t>
            </a:r>
            <a:r>
              <a:rPr lang="zh-TW" altLang="en-US" sz="2000" dirty="0"/>
              <a:t>，利用</a:t>
            </a:r>
            <a:r>
              <a:rPr lang="zh-TW" altLang="en-US" sz="2000" dirty="0" smtClean="0"/>
              <a:t>玩遊戲</a:t>
            </a:r>
            <a:r>
              <a:rPr lang="zh-TW" altLang="en-US" sz="2000" dirty="0"/>
              <a:t>的方式來增加互動，可供教師製作課堂的</a:t>
            </a:r>
            <a:r>
              <a:rPr lang="zh-TW" altLang="en-US" sz="2000" dirty="0" smtClean="0">
                <a:solidFill>
                  <a:srgbClr val="FF0000"/>
                </a:solidFill>
              </a:rPr>
              <a:t>選擇題</a:t>
            </a:r>
            <a:r>
              <a:rPr lang="zh-TW" altLang="en-US" sz="2000" dirty="0" smtClean="0"/>
              <a:t>搶答</a:t>
            </a:r>
            <a:r>
              <a:rPr lang="zh-TW" altLang="en-US" sz="2000" dirty="0"/>
              <a:t>遊戲，讓學生從遊戲</a:t>
            </a:r>
            <a:r>
              <a:rPr lang="zh-TW" altLang="en-US" sz="2000" dirty="0" smtClean="0"/>
              <a:t>中愉快</a:t>
            </a:r>
            <a:r>
              <a:rPr lang="zh-TW" altLang="en-US" sz="2000" dirty="0"/>
              <a:t>學習</a:t>
            </a:r>
            <a:r>
              <a:rPr lang="zh-TW" altLang="en-US" sz="2000" dirty="0" smtClean="0"/>
              <a:t>，支援</a:t>
            </a:r>
            <a:r>
              <a:rPr lang="zh-TW" altLang="en-US" sz="2000" dirty="0"/>
              <a:t>多種不同裝置平台</a:t>
            </a:r>
            <a:r>
              <a:rPr lang="zh-TW" altLang="en-US" sz="2000" dirty="0" smtClean="0"/>
              <a:t>，可以</a:t>
            </a:r>
            <a:r>
              <a:rPr lang="zh-TW" altLang="en-US" sz="2000" dirty="0"/>
              <a:t>透過</a:t>
            </a:r>
            <a:r>
              <a:rPr lang="zh-TW" altLang="en-US" sz="2000" dirty="0">
                <a:solidFill>
                  <a:srgbClr val="FF0000"/>
                </a:solidFill>
              </a:rPr>
              <a:t>電腦</a:t>
            </a:r>
            <a:r>
              <a:rPr lang="zh-TW" altLang="en-US" sz="2000" dirty="0"/>
              <a:t>、</a:t>
            </a:r>
            <a:r>
              <a:rPr lang="zh-TW" altLang="en-US" sz="2000" dirty="0">
                <a:solidFill>
                  <a:srgbClr val="FF0000"/>
                </a:solidFill>
              </a:rPr>
              <a:t>手機</a:t>
            </a:r>
            <a:r>
              <a:rPr lang="zh-TW" altLang="en-US" sz="2000" dirty="0"/>
              <a:t>或</a:t>
            </a:r>
            <a:r>
              <a:rPr lang="zh-TW" altLang="en-US" sz="2000" dirty="0" smtClean="0">
                <a:solidFill>
                  <a:srgbClr val="FF0000"/>
                </a:solidFill>
              </a:rPr>
              <a:t>平板</a:t>
            </a:r>
            <a:r>
              <a:rPr lang="zh-TW" altLang="en-US" sz="2000" dirty="0" smtClean="0"/>
              <a:t>來</a:t>
            </a:r>
            <a:r>
              <a:rPr lang="zh-TW" altLang="en-US" sz="2000" dirty="0"/>
              <a:t>上網答題，也可以下載手機的 </a:t>
            </a:r>
            <a:r>
              <a:rPr lang="en-US" altLang="zh-TW" sz="2000" dirty="0"/>
              <a:t>Kahoot! App</a:t>
            </a:r>
            <a:r>
              <a:rPr lang="zh-TW" altLang="en-US" sz="2000" dirty="0"/>
              <a:t>，以下簡單說明功能。</a:t>
            </a:r>
            <a:endParaRPr lang="en-US" altLang="zh-TW" sz="2000" dirty="0"/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是一個教師可自訂題目的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(40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上測驗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平台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分數包含答題的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正確性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答題速度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學習紀錄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可匯出 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excel 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檔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，方便教師進行成績管理。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題型除了測驗，還可以排序、討論、投票等。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849928D9-64E7-4608-B33B-53086C488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8824" y="148580"/>
            <a:ext cx="1456999" cy="873911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44B7526F-17B2-408E-B542-58BDED10D9B6}"/>
              </a:ext>
            </a:extLst>
          </p:cNvPr>
          <p:cNvGrpSpPr/>
          <p:nvPr/>
        </p:nvGrpSpPr>
        <p:grpSpPr>
          <a:xfrm>
            <a:off x="4711337" y="4257591"/>
            <a:ext cx="2197012" cy="428474"/>
            <a:chOff x="4711337" y="4257591"/>
            <a:chExt cx="2197012" cy="428474"/>
          </a:xfrm>
        </p:grpSpPr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xmlns="" id="{6350A762-9929-428F-B21E-894C95F9AA9C}"/>
                </a:ext>
              </a:extLst>
            </p:cNvPr>
            <p:cNvCxnSpPr/>
            <p:nvPr/>
          </p:nvCxnSpPr>
          <p:spPr>
            <a:xfrm>
              <a:off x="4711337" y="4257591"/>
              <a:ext cx="1985554" cy="0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xmlns="" id="{76C41334-9A13-4565-9BC9-99DC5F17DEE0}"/>
                </a:ext>
              </a:extLst>
            </p:cNvPr>
            <p:cNvSpPr txBox="1"/>
            <p:nvPr/>
          </p:nvSpPr>
          <p:spPr>
            <a:xfrm>
              <a:off x="5032817" y="4316733"/>
              <a:ext cx="1875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800" dirty="0">
                  <a:solidFill>
                    <a:srgbClr val="FF0000"/>
                  </a:solidFill>
                </a:rPr>
                <a:t>須付費解鎖</a:t>
              </a:r>
              <a:endParaRPr lang="en-US" altLang="zh-TW" sz="18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4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使用</a:t>
            </a:r>
            <a:r>
              <a:rPr lang="en-US" altLang="zh-TW" dirty="0"/>
              <a:t>Kahoot</a:t>
            </a:r>
            <a:r>
              <a:rPr lang="zh-TW" altLang="en-US" dirty="0"/>
              <a:t>前</a:t>
            </a:r>
            <a:r>
              <a:rPr lang="en-US" altLang="zh-TW" dirty="0"/>
              <a:t>……</a:t>
            </a:r>
            <a:endParaRPr dirty="0"/>
          </a:p>
        </p:txBody>
      </p:sp>
      <p:sp>
        <p:nvSpPr>
          <p:cNvPr id="1472" name="Google Shape;1472;p64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64">
            <a:hlinkClick r:id="rId3" action="ppaction://hlinksldjump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64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64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76" name="Google Shape;1476;p6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77" name="Google Shape;1477;p64">
            <a:hlinkClick r:id="" action="ppaction://noaction"/>
          </p:cNvPr>
          <p:cNvSpPr txBox="1"/>
          <p:nvPr/>
        </p:nvSpPr>
        <p:spPr>
          <a:xfrm>
            <a:off x="8264833" y="4257591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78" name="Google Shape;1478;p64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64">
            <a:hlinkClick r:id="rId5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64">
            <a:hlinkClick r:id="rId5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481" name="Google Shape;1481;p64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482" name="Google Shape;1482;p64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83" name="Google Shape;1483;p64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484" name="Google Shape;1484;p64">
            <a:hlinkClick r:id="rId6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64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64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64"/>
          <p:cNvSpPr/>
          <p:nvPr/>
        </p:nvSpPr>
        <p:spPr>
          <a:xfrm>
            <a:off x="4298968" y="3537237"/>
            <a:ext cx="117616" cy="117597"/>
          </a:xfrm>
          <a:custGeom>
            <a:avLst/>
            <a:gdLst/>
            <a:ahLst/>
            <a:cxnLst/>
            <a:rect l="l" t="t" r="r" b="b"/>
            <a:pathLst>
              <a:path w="6081" h="6080" extrusionOk="0">
                <a:moveTo>
                  <a:pt x="487" y="1"/>
                </a:moveTo>
                <a:cubicBezTo>
                  <a:pt x="214" y="1"/>
                  <a:pt x="1" y="213"/>
                  <a:pt x="1" y="487"/>
                </a:cubicBezTo>
                <a:lnTo>
                  <a:pt x="1" y="5624"/>
                </a:lnTo>
                <a:cubicBezTo>
                  <a:pt x="1" y="5867"/>
                  <a:pt x="214" y="6080"/>
                  <a:pt x="487" y="6080"/>
                </a:cubicBezTo>
                <a:lnTo>
                  <a:pt x="5624" y="6080"/>
                </a:lnTo>
                <a:cubicBezTo>
                  <a:pt x="5867" y="6080"/>
                  <a:pt x="6080" y="5867"/>
                  <a:pt x="6080" y="5624"/>
                </a:cubicBezTo>
                <a:lnTo>
                  <a:pt x="6080" y="487"/>
                </a:lnTo>
                <a:cubicBezTo>
                  <a:pt x="6080" y="213"/>
                  <a:pt x="5867" y="1"/>
                  <a:pt x="56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" name="資料庫圖表 5">
            <a:extLst>
              <a:ext uri="{FF2B5EF4-FFF2-40B4-BE49-F238E27FC236}">
                <a16:creationId xmlns:a16="http://schemas.microsoft.com/office/drawing/2014/main" xmlns="" id="{A9C478F4-6DF6-49CF-B36B-99703ED0A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995"/>
              </p:ext>
            </p:extLst>
          </p:nvPr>
        </p:nvGraphicFramePr>
        <p:xfrm>
          <a:off x="0" y="1130651"/>
          <a:ext cx="4505482" cy="288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資料庫圖表 6">
            <a:extLst>
              <a:ext uri="{FF2B5EF4-FFF2-40B4-BE49-F238E27FC236}">
                <a16:creationId xmlns:a16="http://schemas.microsoft.com/office/drawing/2014/main" xmlns="" id="{4536510C-76DA-4CC8-B15F-F8EDDDA1E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4498061"/>
              </p:ext>
            </p:extLst>
          </p:nvPr>
        </p:nvGraphicFramePr>
        <p:xfrm>
          <a:off x="4696898" y="1230477"/>
          <a:ext cx="3847400" cy="297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7BC22D-5748-4C1F-AE34-EB11B094B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5A7BC22D-5748-4C1F-AE34-EB11B094BD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C20369-0ECB-4A00-BB7B-848D6F72D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01C20369-0ECB-4A00-BB7B-848D6F72DC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2F46BE6-203A-4C2E-B2ED-D04AE814D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62F46BE6-203A-4C2E-B2ED-D04AE814D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0B398E2-9971-4F5B-8901-41C36E1C9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60B398E2-9971-4F5B-8901-41C36E1C98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2B00F41-948F-401B-A8C6-2DFDD9EF8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12B00F41-948F-401B-A8C6-2DFDD9EF8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4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先來玩玩看吧</a:t>
            </a:r>
            <a:r>
              <a:rPr lang="en-US" altLang="zh-TW" dirty="0"/>
              <a:t>(</a:t>
            </a:r>
            <a:r>
              <a:rPr lang="zh-TW" altLang="en-US" sz="2000" dirty="0"/>
              <a:t>認真的你</a:t>
            </a:r>
            <a:r>
              <a:rPr lang="en-US" altLang="zh-TW" sz="2000" dirty="0"/>
              <a:t>/</a:t>
            </a:r>
            <a:r>
              <a:rPr lang="zh-TW" altLang="en-US" sz="2000" dirty="0"/>
              <a:t>妳</a:t>
            </a:r>
            <a:r>
              <a:rPr lang="en-US" altLang="zh-TW" sz="2000" dirty="0"/>
              <a:t>=</a:t>
            </a:r>
            <a:r>
              <a:rPr lang="zh-TW" altLang="en-US" sz="2000" dirty="0"/>
              <a:t>自己出題</a:t>
            </a:r>
            <a:r>
              <a:rPr lang="en-US" altLang="zh-TW" dirty="0"/>
              <a:t>)</a:t>
            </a:r>
            <a:endParaRPr dirty="0"/>
          </a:p>
        </p:txBody>
      </p:sp>
      <p:sp>
        <p:nvSpPr>
          <p:cNvPr id="1472" name="Google Shape;1472;p64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64">
            <a:hlinkClick r:id="rId3" action="ppaction://hlinksldjump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64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64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76" name="Google Shape;1476;p6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77" name="Google Shape;1477;p64">
            <a:hlinkClick r:id="" action="ppaction://noaction"/>
          </p:cNvPr>
          <p:cNvSpPr txBox="1"/>
          <p:nvPr/>
        </p:nvSpPr>
        <p:spPr>
          <a:xfrm>
            <a:off x="8264833" y="4257591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78" name="Google Shape;1478;p64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64">
            <a:hlinkClick r:id="rId5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64">
            <a:hlinkClick r:id="rId5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481" name="Google Shape;1481;p64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482" name="Google Shape;1482;p64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83" name="Google Shape;1483;p64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484" name="Google Shape;1484;p64">
            <a:hlinkClick r:id="rId6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64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64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2D1B9707-636F-4E1D-AC2F-0CFDBED836D2}"/>
              </a:ext>
            </a:extLst>
          </p:cNvPr>
          <p:cNvGrpSpPr/>
          <p:nvPr/>
        </p:nvGrpSpPr>
        <p:grpSpPr>
          <a:xfrm>
            <a:off x="2724209" y="1734278"/>
            <a:ext cx="3695582" cy="2657272"/>
            <a:chOff x="721002" y="1727513"/>
            <a:chExt cx="3695582" cy="2657272"/>
          </a:xfrm>
        </p:grpSpPr>
        <p:grpSp>
          <p:nvGrpSpPr>
            <p:cNvPr id="1435" name="Google Shape;1435;p64"/>
            <p:cNvGrpSpPr/>
            <p:nvPr/>
          </p:nvGrpSpPr>
          <p:grpSpPr>
            <a:xfrm>
              <a:off x="721002" y="1745676"/>
              <a:ext cx="3449327" cy="2639109"/>
              <a:chOff x="721002" y="1745676"/>
              <a:chExt cx="3449327" cy="2639109"/>
            </a:xfrm>
          </p:grpSpPr>
          <p:sp>
            <p:nvSpPr>
              <p:cNvPr id="1459" name="Google Shape;1459;p64">
                <a:hlinkClick r:id="rId7"/>
              </p:cNvPr>
              <p:cNvSpPr/>
              <p:nvPr/>
            </p:nvSpPr>
            <p:spPr>
              <a:xfrm>
                <a:off x="2437086" y="3176595"/>
                <a:ext cx="1733243" cy="1130028"/>
              </a:xfrm>
              <a:custGeom>
                <a:avLst/>
                <a:gdLst/>
                <a:ahLst/>
                <a:cxnLst/>
                <a:rect l="l" t="t" r="r" b="b"/>
                <a:pathLst>
                  <a:path w="89608" h="58422" extrusionOk="0">
                    <a:moveTo>
                      <a:pt x="23314" y="1"/>
                    </a:moveTo>
                    <a:cubicBezTo>
                      <a:pt x="21035" y="1"/>
                      <a:pt x="19059" y="1582"/>
                      <a:pt x="18542" y="3800"/>
                    </a:cubicBezTo>
                    <a:lnTo>
                      <a:pt x="1" y="58422"/>
                    </a:lnTo>
                    <a:lnTo>
                      <a:pt x="71431" y="58422"/>
                    </a:lnTo>
                    <a:lnTo>
                      <a:pt x="89121" y="4348"/>
                    </a:lnTo>
                    <a:cubicBezTo>
                      <a:pt x="89607" y="2098"/>
                      <a:pt x="87905" y="1"/>
                      <a:pt x="856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64"/>
              <p:cNvSpPr/>
              <p:nvPr/>
            </p:nvSpPr>
            <p:spPr>
              <a:xfrm>
                <a:off x="2000276" y="3071311"/>
                <a:ext cx="932483" cy="1274767"/>
              </a:xfrm>
              <a:custGeom>
                <a:avLst/>
                <a:gdLst/>
                <a:ahLst/>
                <a:cxnLst/>
                <a:rect l="l" t="t" r="r" b="b"/>
                <a:pathLst>
                  <a:path w="48209" h="65905" extrusionOk="0">
                    <a:moveTo>
                      <a:pt x="11728" y="1"/>
                    </a:moveTo>
                    <a:cubicBezTo>
                      <a:pt x="10407" y="1"/>
                      <a:pt x="9068" y="257"/>
                      <a:pt x="7782" y="795"/>
                    </a:cubicBezTo>
                    <a:cubicBezTo>
                      <a:pt x="2372" y="3105"/>
                      <a:pt x="1" y="9488"/>
                      <a:pt x="2615" y="14747"/>
                    </a:cubicBezTo>
                    <a:lnTo>
                      <a:pt x="27053" y="60158"/>
                    </a:lnTo>
                    <a:cubicBezTo>
                      <a:pt x="28861" y="63773"/>
                      <a:pt x="32524" y="65904"/>
                      <a:pt x="36372" y="65904"/>
                    </a:cubicBezTo>
                    <a:cubicBezTo>
                      <a:pt x="37570" y="65904"/>
                      <a:pt x="38787" y="65698"/>
                      <a:pt x="39971" y="65264"/>
                    </a:cubicBezTo>
                    <a:cubicBezTo>
                      <a:pt x="45473" y="63228"/>
                      <a:pt x="48208" y="57027"/>
                      <a:pt x="45989" y="51586"/>
                    </a:cubicBezTo>
                    <a:cubicBezTo>
                      <a:pt x="40761" y="38911"/>
                      <a:pt x="24652" y="11707"/>
                      <a:pt x="20427" y="4838"/>
                    </a:cubicBezTo>
                    <a:cubicBezTo>
                      <a:pt x="18513" y="1759"/>
                      <a:pt x="15184" y="1"/>
                      <a:pt x="11728" y="1"/>
                    </a:cubicBez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64"/>
              <p:cNvSpPr/>
              <p:nvPr/>
            </p:nvSpPr>
            <p:spPr>
              <a:xfrm>
                <a:off x="1897397" y="2990676"/>
                <a:ext cx="744338" cy="749812"/>
              </a:xfrm>
              <a:custGeom>
                <a:avLst/>
                <a:gdLst/>
                <a:ahLst/>
                <a:cxnLst/>
                <a:rect l="l" t="t" r="r" b="b"/>
                <a:pathLst>
                  <a:path w="38482" h="38765" extrusionOk="0">
                    <a:moveTo>
                      <a:pt x="15810" y="1"/>
                    </a:moveTo>
                    <a:cubicBezTo>
                      <a:pt x="12180" y="1"/>
                      <a:pt x="8530" y="1350"/>
                      <a:pt x="5684" y="4113"/>
                    </a:cubicBezTo>
                    <a:cubicBezTo>
                      <a:pt x="1186" y="8460"/>
                      <a:pt x="0" y="15177"/>
                      <a:pt x="2706" y="20800"/>
                    </a:cubicBezTo>
                    <a:lnTo>
                      <a:pt x="11308" y="38764"/>
                    </a:lnTo>
                    <a:lnTo>
                      <a:pt x="38481" y="22199"/>
                    </a:lnTo>
                    <a:cubicBezTo>
                      <a:pt x="38481" y="22199"/>
                      <a:pt x="30639" y="10192"/>
                      <a:pt x="27600" y="6028"/>
                    </a:cubicBezTo>
                    <a:cubicBezTo>
                      <a:pt x="24730" y="2051"/>
                      <a:pt x="20285" y="1"/>
                      <a:pt x="158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64"/>
              <p:cNvSpPr/>
              <p:nvPr/>
            </p:nvSpPr>
            <p:spPr>
              <a:xfrm>
                <a:off x="1168393" y="2950871"/>
                <a:ext cx="1189989" cy="1236431"/>
              </a:xfrm>
              <a:custGeom>
                <a:avLst/>
                <a:gdLst/>
                <a:ahLst/>
                <a:cxnLst/>
                <a:rect l="l" t="t" r="r" b="b"/>
                <a:pathLst>
                  <a:path w="61522" h="63923" extrusionOk="0">
                    <a:moveTo>
                      <a:pt x="29059" y="1"/>
                    </a:moveTo>
                    <a:cubicBezTo>
                      <a:pt x="29059" y="1"/>
                      <a:pt x="11886" y="2189"/>
                      <a:pt x="8420" y="3314"/>
                    </a:cubicBezTo>
                    <a:cubicBezTo>
                      <a:pt x="3040" y="5016"/>
                      <a:pt x="2402" y="11916"/>
                      <a:pt x="2554" y="17569"/>
                    </a:cubicBezTo>
                    <a:lnTo>
                      <a:pt x="1" y="63923"/>
                    </a:lnTo>
                    <a:lnTo>
                      <a:pt x="59029" y="63923"/>
                    </a:lnTo>
                    <a:lnTo>
                      <a:pt x="61370" y="11916"/>
                    </a:lnTo>
                    <a:cubicBezTo>
                      <a:pt x="61522" y="7083"/>
                      <a:pt x="60823" y="3314"/>
                      <a:pt x="56142" y="2068"/>
                    </a:cubicBezTo>
                    <a:cubicBezTo>
                      <a:pt x="52433" y="1065"/>
                      <a:pt x="46202" y="1"/>
                      <a:pt x="462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64"/>
              <p:cNvSpPr/>
              <p:nvPr/>
            </p:nvSpPr>
            <p:spPr>
              <a:xfrm>
                <a:off x="2335969" y="3308323"/>
                <a:ext cx="14720" cy="298087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11" fill="none" extrusionOk="0">
                    <a:moveTo>
                      <a:pt x="1" y="15411"/>
                    </a:moveTo>
                    <a:lnTo>
                      <a:pt x="761" y="0"/>
                    </a:lnTo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64"/>
              <p:cNvSpPr/>
              <p:nvPr/>
            </p:nvSpPr>
            <p:spPr>
              <a:xfrm>
                <a:off x="1650482" y="2950871"/>
                <a:ext cx="580701" cy="185340"/>
              </a:xfrm>
              <a:custGeom>
                <a:avLst/>
                <a:gdLst/>
                <a:ahLst/>
                <a:cxnLst/>
                <a:rect l="l" t="t" r="r" b="b"/>
                <a:pathLst>
                  <a:path w="30022" h="9582" extrusionOk="0">
                    <a:moveTo>
                      <a:pt x="4134" y="1"/>
                    </a:moveTo>
                    <a:lnTo>
                      <a:pt x="0" y="426"/>
                    </a:lnTo>
                    <a:cubicBezTo>
                      <a:pt x="0" y="426"/>
                      <a:pt x="2432" y="9302"/>
                      <a:pt x="16292" y="9575"/>
                    </a:cubicBezTo>
                    <a:cubicBezTo>
                      <a:pt x="16500" y="9579"/>
                      <a:pt x="16703" y="9582"/>
                      <a:pt x="16903" y="9582"/>
                    </a:cubicBezTo>
                    <a:cubicBezTo>
                      <a:pt x="30022" y="9582"/>
                      <a:pt x="25745" y="852"/>
                      <a:pt x="25745" y="852"/>
                    </a:cubicBezTo>
                    <a:lnTo>
                      <a:pt x="21672" y="1"/>
                    </a:ln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64"/>
              <p:cNvSpPr/>
              <p:nvPr/>
            </p:nvSpPr>
            <p:spPr>
              <a:xfrm>
                <a:off x="721002" y="3095604"/>
                <a:ext cx="903082" cy="1255193"/>
              </a:xfrm>
              <a:custGeom>
                <a:avLst/>
                <a:gdLst/>
                <a:ahLst/>
                <a:cxnLst/>
                <a:rect l="l" t="t" r="r" b="b"/>
                <a:pathLst>
                  <a:path w="46689" h="64893" extrusionOk="0">
                    <a:moveTo>
                      <a:pt x="34995" y="0"/>
                    </a:moveTo>
                    <a:cubicBezTo>
                      <a:pt x="31341" y="0"/>
                      <a:pt x="27845" y="1963"/>
                      <a:pt x="26019" y="5314"/>
                    </a:cubicBezTo>
                    <a:cubicBezTo>
                      <a:pt x="22190" y="12397"/>
                      <a:pt x="6445" y="38172"/>
                      <a:pt x="1916" y="51090"/>
                    </a:cubicBezTo>
                    <a:cubicBezTo>
                      <a:pt x="1" y="56653"/>
                      <a:pt x="3040" y="62701"/>
                      <a:pt x="8663" y="64434"/>
                    </a:cubicBezTo>
                    <a:cubicBezTo>
                      <a:pt x="9679" y="64744"/>
                      <a:pt x="10694" y="64892"/>
                      <a:pt x="11685" y="64892"/>
                    </a:cubicBezTo>
                    <a:cubicBezTo>
                      <a:pt x="15651" y="64892"/>
                      <a:pt x="19235" y="62519"/>
                      <a:pt x="20913" y="58628"/>
                    </a:cubicBezTo>
                    <a:lnTo>
                      <a:pt x="44348" y="14251"/>
                    </a:lnTo>
                    <a:cubicBezTo>
                      <a:pt x="46688" y="8840"/>
                      <a:pt x="43983" y="2579"/>
                      <a:pt x="38451" y="603"/>
                    </a:cubicBezTo>
                    <a:cubicBezTo>
                      <a:pt x="37315" y="195"/>
                      <a:pt x="36147" y="0"/>
                      <a:pt x="34995" y="0"/>
                    </a:cubicBez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64"/>
              <p:cNvSpPr/>
              <p:nvPr/>
            </p:nvSpPr>
            <p:spPr>
              <a:xfrm>
                <a:off x="935597" y="3004989"/>
                <a:ext cx="774319" cy="735499"/>
              </a:xfrm>
              <a:custGeom>
                <a:avLst/>
                <a:gdLst/>
                <a:ahLst/>
                <a:cxnLst/>
                <a:rect l="l" t="t" r="r" b="b"/>
                <a:pathLst>
                  <a:path w="40032" h="38025" extrusionOk="0">
                    <a:moveTo>
                      <a:pt x="24226" y="0"/>
                    </a:moveTo>
                    <a:cubicBezTo>
                      <a:pt x="19748" y="0"/>
                      <a:pt x="15305" y="2052"/>
                      <a:pt x="12432" y="6018"/>
                    </a:cubicBezTo>
                    <a:cubicBezTo>
                      <a:pt x="9362" y="10212"/>
                      <a:pt x="0" y="23890"/>
                      <a:pt x="0" y="23890"/>
                    </a:cubicBezTo>
                    <a:lnTo>
                      <a:pt x="27235" y="38024"/>
                    </a:lnTo>
                    <a:lnTo>
                      <a:pt x="37326" y="20820"/>
                    </a:lnTo>
                    <a:cubicBezTo>
                      <a:pt x="40031" y="15167"/>
                      <a:pt x="38815" y="8449"/>
                      <a:pt x="34347" y="4103"/>
                    </a:cubicBezTo>
                    <a:cubicBezTo>
                      <a:pt x="31493" y="1343"/>
                      <a:pt x="27848" y="0"/>
                      <a:pt x="24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64"/>
              <p:cNvSpPr/>
              <p:nvPr/>
            </p:nvSpPr>
            <p:spPr>
              <a:xfrm>
                <a:off x="1399448" y="3444121"/>
                <a:ext cx="238126" cy="296346"/>
              </a:xfrm>
              <a:custGeom>
                <a:avLst/>
                <a:gdLst/>
                <a:ahLst/>
                <a:cxnLst/>
                <a:rect l="l" t="t" r="r" b="b"/>
                <a:pathLst>
                  <a:path w="12311" h="15321" fill="none" extrusionOk="0">
                    <a:moveTo>
                      <a:pt x="0" y="13740"/>
                    </a:moveTo>
                    <a:lnTo>
                      <a:pt x="3253" y="15320"/>
                    </a:lnTo>
                    <a:lnTo>
                      <a:pt x="12311" y="1"/>
                    </a:lnTo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64"/>
              <p:cNvSpPr/>
              <p:nvPr/>
            </p:nvSpPr>
            <p:spPr>
              <a:xfrm>
                <a:off x="1975312" y="4098563"/>
                <a:ext cx="486812" cy="199228"/>
              </a:xfrm>
              <a:custGeom>
                <a:avLst/>
                <a:gdLst/>
                <a:ahLst/>
                <a:cxnLst/>
                <a:rect l="l" t="t" r="r" b="b"/>
                <a:pathLst>
                  <a:path w="25168" h="10300" extrusionOk="0">
                    <a:moveTo>
                      <a:pt x="11716" y="1"/>
                    </a:moveTo>
                    <a:cubicBezTo>
                      <a:pt x="6974" y="1"/>
                      <a:pt x="3101" y="2244"/>
                      <a:pt x="3101" y="2244"/>
                    </a:cubicBezTo>
                    <a:lnTo>
                      <a:pt x="0" y="10299"/>
                    </a:lnTo>
                    <a:lnTo>
                      <a:pt x="25168" y="10299"/>
                    </a:lnTo>
                    <a:cubicBezTo>
                      <a:pt x="21675" y="2090"/>
                      <a:pt x="16291" y="1"/>
                      <a:pt x="11716" y="1"/>
                    </a:cubicBez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64"/>
              <p:cNvSpPr/>
              <p:nvPr/>
            </p:nvSpPr>
            <p:spPr>
              <a:xfrm>
                <a:off x="929118" y="4016149"/>
                <a:ext cx="1111207" cy="338765"/>
              </a:xfrm>
              <a:custGeom>
                <a:avLst/>
                <a:gdLst/>
                <a:ahLst/>
                <a:cxnLst/>
                <a:rect l="l" t="t" r="r" b="b"/>
                <a:pathLst>
                  <a:path w="57449" h="17514" extrusionOk="0">
                    <a:moveTo>
                      <a:pt x="6171" y="1"/>
                    </a:moveTo>
                    <a:lnTo>
                      <a:pt x="1" y="17266"/>
                    </a:lnTo>
                    <a:cubicBezTo>
                      <a:pt x="1" y="17266"/>
                      <a:pt x="4289" y="17513"/>
                      <a:pt x="11366" y="17513"/>
                    </a:cubicBezTo>
                    <a:cubicBezTo>
                      <a:pt x="21465" y="17513"/>
                      <a:pt x="37245" y="17009"/>
                      <a:pt x="54348" y="14560"/>
                    </a:cubicBezTo>
                    <a:lnTo>
                      <a:pt x="57449" y="6505"/>
                    </a:lnTo>
                    <a:lnTo>
                      <a:pt x="6171" y="1"/>
                    </a:ln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64"/>
              <p:cNvSpPr/>
              <p:nvPr/>
            </p:nvSpPr>
            <p:spPr>
              <a:xfrm>
                <a:off x="1022596" y="4012629"/>
                <a:ext cx="199924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1308" fill="none" extrusionOk="0">
                    <a:moveTo>
                      <a:pt x="1" y="0"/>
                    </a:moveTo>
                    <a:lnTo>
                      <a:pt x="10335" y="1307"/>
                    </a:lnTo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64"/>
              <p:cNvSpPr/>
              <p:nvPr/>
            </p:nvSpPr>
            <p:spPr>
              <a:xfrm>
                <a:off x="1727501" y="2405882"/>
                <a:ext cx="75262" cy="188164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9728" extrusionOk="0">
                    <a:moveTo>
                      <a:pt x="0" y="1"/>
                    </a:moveTo>
                    <a:lnTo>
                      <a:pt x="1520" y="9728"/>
                    </a:lnTo>
                    <a:lnTo>
                      <a:pt x="389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64"/>
              <p:cNvSpPr/>
              <p:nvPr/>
            </p:nvSpPr>
            <p:spPr>
              <a:xfrm>
                <a:off x="2133887" y="2235289"/>
                <a:ext cx="212110" cy="208648"/>
              </a:xfrm>
              <a:custGeom>
                <a:avLst/>
                <a:gdLst/>
                <a:ahLst/>
                <a:cxnLst/>
                <a:rect l="l" t="t" r="r" b="b"/>
                <a:pathLst>
                  <a:path w="10966" h="10787" extrusionOk="0">
                    <a:moveTo>
                      <a:pt x="4538" y="1"/>
                    </a:moveTo>
                    <a:cubicBezTo>
                      <a:pt x="2762" y="1"/>
                      <a:pt x="1991" y="1783"/>
                      <a:pt x="1178" y="3714"/>
                    </a:cubicBezTo>
                    <a:cubicBezTo>
                      <a:pt x="479" y="5386"/>
                      <a:pt x="114" y="7180"/>
                      <a:pt x="23" y="9003"/>
                    </a:cubicBezTo>
                    <a:lnTo>
                      <a:pt x="53" y="9003"/>
                    </a:lnTo>
                    <a:cubicBezTo>
                      <a:pt x="0" y="9988"/>
                      <a:pt x="925" y="10786"/>
                      <a:pt x="2013" y="10786"/>
                    </a:cubicBezTo>
                    <a:cubicBezTo>
                      <a:pt x="2168" y="10786"/>
                      <a:pt x="2326" y="10770"/>
                      <a:pt x="2485" y="10736"/>
                    </a:cubicBezTo>
                    <a:cubicBezTo>
                      <a:pt x="6771" y="9854"/>
                      <a:pt x="10965" y="2043"/>
                      <a:pt x="5707" y="219"/>
                    </a:cubicBezTo>
                    <a:cubicBezTo>
                      <a:pt x="5273" y="69"/>
                      <a:pt x="4886" y="1"/>
                      <a:pt x="4538" y="1"/>
                    </a:cubicBezTo>
                    <a:close/>
                  </a:path>
                </a:pathLst>
              </a:custGeom>
              <a:solidFill>
                <a:srgbClr val="804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64"/>
              <p:cNvSpPr/>
              <p:nvPr/>
            </p:nvSpPr>
            <p:spPr>
              <a:xfrm>
                <a:off x="1727501" y="2381783"/>
                <a:ext cx="345128" cy="623235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32221" extrusionOk="0">
                    <a:moveTo>
                      <a:pt x="2310" y="1"/>
                    </a:moveTo>
                    <a:lnTo>
                      <a:pt x="0" y="31491"/>
                    </a:lnTo>
                    <a:lnTo>
                      <a:pt x="17842" y="32220"/>
                    </a:lnTo>
                    <a:lnTo>
                      <a:pt x="16505" y="5442"/>
                    </a:lnTo>
                    <a:lnTo>
                      <a:pt x="2310" y="1"/>
                    </a:ln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64"/>
              <p:cNvSpPr/>
              <p:nvPr/>
            </p:nvSpPr>
            <p:spPr>
              <a:xfrm>
                <a:off x="1724561" y="1825943"/>
                <a:ext cx="529733" cy="841263"/>
              </a:xfrm>
              <a:custGeom>
                <a:avLst/>
                <a:gdLst/>
                <a:ahLst/>
                <a:cxnLst/>
                <a:rect l="l" t="t" r="r" b="b"/>
                <a:pathLst>
                  <a:path w="27387" h="43493" extrusionOk="0">
                    <a:moveTo>
                      <a:pt x="10503" y="1"/>
                    </a:moveTo>
                    <a:cubicBezTo>
                      <a:pt x="3259" y="1"/>
                      <a:pt x="118" y="4481"/>
                      <a:pt x="0" y="8191"/>
                    </a:cubicBezTo>
                    <a:lnTo>
                      <a:pt x="243" y="22112"/>
                    </a:lnTo>
                    <a:lnTo>
                      <a:pt x="2371" y="31292"/>
                    </a:lnTo>
                    <a:cubicBezTo>
                      <a:pt x="1629" y="36783"/>
                      <a:pt x="6221" y="43492"/>
                      <a:pt x="16599" y="43492"/>
                    </a:cubicBezTo>
                    <a:cubicBezTo>
                      <a:pt x="16848" y="43492"/>
                      <a:pt x="17100" y="43488"/>
                      <a:pt x="17356" y="43481"/>
                    </a:cubicBezTo>
                    <a:cubicBezTo>
                      <a:pt x="26809" y="43177"/>
                      <a:pt x="26475" y="29803"/>
                      <a:pt x="26475" y="29803"/>
                    </a:cubicBezTo>
                    <a:lnTo>
                      <a:pt x="27235" y="10957"/>
                    </a:lnTo>
                    <a:cubicBezTo>
                      <a:pt x="27387" y="7158"/>
                      <a:pt x="24225" y="562"/>
                      <a:pt x="20061" y="380"/>
                    </a:cubicBezTo>
                    <a:lnTo>
                      <a:pt x="11216" y="15"/>
                    </a:lnTo>
                    <a:cubicBezTo>
                      <a:pt x="10974" y="5"/>
                      <a:pt x="10736" y="1"/>
                      <a:pt x="10503" y="1"/>
                    </a:cubicBez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64"/>
              <p:cNvSpPr/>
              <p:nvPr/>
            </p:nvSpPr>
            <p:spPr>
              <a:xfrm>
                <a:off x="1831559" y="2020810"/>
                <a:ext cx="194025" cy="67873"/>
              </a:xfrm>
              <a:custGeom>
                <a:avLst/>
                <a:gdLst/>
                <a:ahLst/>
                <a:cxnLst/>
                <a:rect l="l" t="t" r="r" b="b"/>
                <a:pathLst>
                  <a:path w="10031" h="3509" extrusionOk="0">
                    <a:moveTo>
                      <a:pt x="8389" y="1"/>
                    </a:moveTo>
                    <a:lnTo>
                      <a:pt x="1642" y="457"/>
                    </a:lnTo>
                    <a:cubicBezTo>
                      <a:pt x="1603" y="454"/>
                      <a:pt x="1565" y="452"/>
                      <a:pt x="1527" y="452"/>
                    </a:cubicBezTo>
                    <a:cubicBezTo>
                      <a:pt x="785" y="452"/>
                      <a:pt x="149" y="1012"/>
                      <a:pt x="91" y="1764"/>
                    </a:cubicBezTo>
                    <a:cubicBezTo>
                      <a:pt x="0" y="2554"/>
                      <a:pt x="578" y="3253"/>
                      <a:pt x="1368" y="3344"/>
                    </a:cubicBezTo>
                    <a:lnTo>
                      <a:pt x="8055" y="3496"/>
                    </a:lnTo>
                    <a:cubicBezTo>
                      <a:pt x="8124" y="3505"/>
                      <a:pt x="8192" y="3509"/>
                      <a:pt x="8259" y="3509"/>
                    </a:cubicBezTo>
                    <a:cubicBezTo>
                      <a:pt x="9179" y="3509"/>
                      <a:pt x="9972" y="2757"/>
                      <a:pt x="10000" y="1794"/>
                    </a:cubicBezTo>
                    <a:cubicBezTo>
                      <a:pt x="10031" y="852"/>
                      <a:pt x="9301" y="62"/>
                      <a:pt x="83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64"/>
              <p:cNvSpPr/>
              <p:nvPr/>
            </p:nvSpPr>
            <p:spPr>
              <a:xfrm>
                <a:off x="2139032" y="2027290"/>
                <a:ext cx="146984" cy="73501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3800" extrusionOk="0">
                    <a:moveTo>
                      <a:pt x="1702" y="0"/>
                    </a:moveTo>
                    <a:cubicBezTo>
                      <a:pt x="760" y="31"/>
                      <a:pt x="0" y="790"/>
                      <a:pt x="0" y="1733"/>
                    </a:cubicBezTo>
                    <a:cubicBezTo>
                      <a:pt x="0" y="2713"/>
                      <a:pt x="794" y="3503"/>
                      <a:pt x="1732" y="3503"/>
                    </a:cubicBezTo>
                    <a:cubicBezTo>
                      <a:pt x="1783" y="3503"/>
                      <a:pt x="1833" y="3500"/>
                      <a:pt x="1885" y="3496"/>
                    </a:cubicBezTo>
                    <a:lnTo>
                      <a:pt x="6201" y="3800"/>
                    </a:lnTo>
                    <a:cubicBezTo>
                      <a:pt x="6991" y="3739"/>
                      <a:pt x="7599" y="3070"/>
                      <a:pt x="7538" y="2280"/>
                    </a:cubicBezTo>
                    <a:cubicBezTo>
                      <a:pt x="7480" y="1497"/>
                      <a:pt x="6869" y="908"/>
                      <a:pt x="6127" y="908"/>
                    </a:cubicBezTo>
                    <a:cubicBezTo>
                      <a:pt x="6091" y="908"/>
                      <a:pt x="6055" y="909"/>
                      <a:pt x="6018" y="912"/>
                    </a:cubicBezTo>
                    <a:lnTo>
                      <a:pt x="170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64"/>
              <p:cNvSpPr/>
              <p:nvPr/>
            </p:nvSpPr>
            <p:spPr>
              <a:xfrm>
                <a:off x="2083174" y="2278905"/>
                <a:ext cx="40000" cy="114082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5898" fill="none" extrusionOk="0">
                    <a:moveTo>
                      <a:pt x="0" y="5897"/>
                    </a:moveTo>
                    <a:lnTo>
                      <a:pt x="639" y="5745"/>
                    </a:lnTo>
                    <a:cubicBezTo>
                      <a:pt x="1520" y="5563"/>
                      <a:pt x="2067" y="4621"/>
                      <a:pt x="1763" y="3739"/>
                    </a:cubicBezTo>
                    <a:lnTo>
                      <a:pt x="548" y="0"/>
                    </a:lnTo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64"/>
              <p:cNvSpPr/>
              <p:nvPr/>
            </p:nvSpPr>
            <p:spPr>
              <a:xfrm>
                <a:off x="1965596" y="2419421"/>
                <a:ext cx="162864" cy="45010"/>
              </a:xfrm>
              <a:custGeom>
                <a:avLst/>
                <a:gdLst/>
                <a:ahLst/>
                <a:cxnLst/>
                <a:rect l="l" t="t" r="r" b="b"/>
                <a:pathLst>
                  <a:path w="8420" h="2327" extrusionOk="0">
                    <a:moveTo>
                      <a:pt x="0" y="0"/>
                    </a:moveTo>
                    <a:cubicBezTo>
                      <a:pt x="1680" y="1790"/>
                      <a:pt x="3365" y="2326"/>
                      <a:pt x="4782" y="2326"/>
                    </a:cubicBezTo>
                    <a:cubicBezTo>
                      <a:pt x="6902" y="2326"/>
                      <a:pt x="8420" y="1125"/>
                      <a:pt x="8420" y="1125"/>
                    </a:cubicBezTo>
                    <a:lnTo>
                      <a:pt x="8420" y="1125"/>
                    </a:lnTo>
                    <a:cubicBezTo>
                      <a:pt x="7757" y="1182"/>
                      <a:pt x="7128" y="1207"/>
                      <a:pt x="6534" y="1207"/>
                    </a:cubicBezTo>
                    <a:cubicBezTo>
                      <a:pt x="2415" y="1207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64"/>
              <p:cNvSpPr/>
              <p:nvPr/>
            </p:nvSpPr>
            <p:spPr>
              <a:xfrm>
                <a:off x="1686342" y="1959091"/>
                <a:ext cx="116423" cy="327488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16931" extrusionOk="0">
                    <a:moveTo>
                      <a:pt x="4742" y="0"/>
                    </a:moveTo>
                    <a:lnTo>
                      <a:pt x="0" y="1307"/>
                    </a:lnTo>
                    <a:lnTo>
                      <a:pt x="699" y="14864"/>
                    </a:lnTo>
                    <a:lnTo>
                      <a:pt x="3921" y="16931"/>
                    </a:lnTo>
                    <a:lnTo>
                      <a:pt x="6019" y="7295"/>
                    </a:lnTo>
                    <a:lnTo>
                      <a:pt x="47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64"/>
              <p:cNvSpPr/>
              <p:nvPr/>
            </p:nvSpPr>
            <p:spPr>
              <a:xfrm>
                <a:off x="1548765" y="2223723"/>
                <a:ext cx="234025" cy="213367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1031" extrusionOk="0">
                    <a:moveTo>
                      <a:pt x="7626" y="0"/>
                    </a:moveTo>
                    <a:cubicBezTo>
                      <a:pt x="7298" y="0"/>
                      <a:pt x="6946" y="56"/>
                      <a:pt x="6566" y="179"/>
                    </a:cubicBezTo>
                    <a:cubicBezTo>
                      <a:pt x="1" y="2246"/>
                      <a:pt x="5229" y="9692"/>
                      <a:pt x="9454" y="10939"/>
                    </a:cubicBezTo>
                    <a:cubicBezTo>
                      <a:pt x="9663" y="11001"/>
                      <a:pt x="9874" y="11031"/>
                      <a:pt x="10081" y="11031"/>
                    </a:cubicBezTo>
                    <a:cubicBezTo>
                      <a:pt x="11081" y="11031"/>
                      <a:pt x="11982" y="10345"/>
                      <a:pt x="12007" y="9389"/>
                    </a:cubicBezTo>
                    <a:cubicBezTo>
                      <a:pt x="12098" y="7595"/>
                      <a:pt x="11855" y="5771"/>
                      <a:pt x="11308" y="4039"/>
                    </a:cubicBezTo>
                    <a:cubicBezTo>
                      <a:pt x="10657" y="2008"/>
                      <a:pt x="9583" y="0"/>
                      <a:pt x="7626" y="0"/>
                    </a:cubicBez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64"/>
              <p:cNvSpPr/>
              <p:nvPr/>
            </p:nvSpPr>
            <p:spPr>
              <a:xfrm>
                <a:off x="1685162" y="1745676"/>
                <a:ext cx="566194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9272" h="12342" extrusionOk="0">
                    <a:moveTo>
                      <a:pt x="10335" y="1"/>
                    </a:moveTo>
                    <a:cubicBezTo>
                      <a:pt x="3618" y="1"/>
                      <a:pt x="1" y="6536"/>
                      <a:pt x="31" y="12341"/>
                    </a:cubicBezTo>
                    <a:lnTo>
                      <a:pt x="29272" y="12341"/>
                    </a:lnTo>
                    <a:lnTo>
                      <a:pt x="29272" y="12311"/>
                    </a:lnTo>
                    <a:cubicBezTo>
                      <a:pt x="29272" y="6505"/>
                      <a:pt x="26262" y="1"/>
                      <a:pt x="189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64"/>
              <p:cNvSpPr/>
              <p:nvPr/>
            </p:nvSpPr>
            <p:spPr>
              <a:xfrm>
                <a:off x="1685742" y="1950271"/>
                <a:ext cx="797259" cy="34120"/>
              </a:xfrm>
              <a:custGeom>
                <a:avLst/>
                <a:gdLst/>
                <a:ahLst/>
                <a:cxnLst/>
                <a:rect l="l" t="t" r="r" b="b"/>
                <a:pathLst>
                  <a:path w="41218" h="1764" extrusionOk="0">
                    <a:moveTo>
                      <a:pt x="1" y="0"/>
                    </a:moveTo>
                    <a:lnTo>
                      <a:pt x="1" y="1763"/>
                    </a:lnTo>
                    <a:lnTo>
                      <a:pt x="40336" y="1763"/>
                    </a:lnTo>
                    <a:cubicBezTo>
                      <a:pt x="40822" y="1763"/>
                      <a:pt x="41218" y="1368"/>
                      <a:pt x="41218" y="882"/>
                    </a:cubicBezTo>
                    <a:cubicBezTo>
                      <a:pt x="41218" y="395"/>
                      <a:pt x="40822" y="0"/>
                      <a:pt x="403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64"/>
              <p:cNvSpPr/>
              <p:nvPr/>
            </p:nvSpPr>
            <p:spPr>
              <a:xfrm>
                <a:off x="2437086" y="4296583"/>
                <a:ext cx="1388714" cy="88202"/>
              </a:xfrm>
              <a:custGeom>
                <a:avLst/>
                <a:gdLst/>
                <a:ahLst/>
                <a:cxnLst/>
                <a:rect l="l" t="t" r="r" b="b"/>
                <a:pathLst>
                  <a:path w="71796" h="4560" extrusionOk="0">
                    <a:moveTo>
                      <a:pt x="1" y="1"/>
                    </a:moveTo>
                    <a:lnTo>
                      <a:pt x="1" y="4560"/>
                    </a:lnTo>
                    <a:lnTo>
                      <a:pt x="71795" y="4560"/>
                    </a:lnTo>
                    <a:lnTo>
                      <a:pt x="7179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64"/>
              <p:cNvSpPr/>
              <p:nvPr/>
            </p:nvSpPr>
            <p:spPr>
              <a:xfrm>
                <a:off x="1726605" y="4296583"/>
                <a:ext cx="714937" cy="88202"/>
              </a:xfrm>
              <a:custGeom>
                <a:avLst/>
                <a:gdLst/>
                <a:ahLst/>
                <a:cxnLst/>
                <a:rect l="l" t="t" r="r" b="b"/>
                <a:pathLst>
                  <a:path w="36962" h="4560" extrusionOk="0">
                    <a:moveTo>
                      <a:pt x="4559" y="1"/>
                    </a:moveTo>
                    <a:cubicBezTo>
                      <a:pt x="2037" y="1"/>
                      <a:pt x="0" y="2037"/>
                      <a:pt x="0" y="4560"/>
                    </a:cubicBezTo>
                    <a:lnTo>
                      <a:pt x="36961" y="4560"/>
                    </a:lnTo>
                    <a:lnTo>
                      <a:pt x="369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2" name="Google Shape;1462;p64"/>
              <p:cNvGrpSpPr/>
              <p:nvPr/>
            </p:nvGrpSpPr>
            <p:grpSpPr>
              <a:xfrm rot="1319536">
                <a:off x="1897565" y="2137765"/>
                <a:ext cx="159830" cy="123774"/>
                <a:chOff x="2648150" y="2870364"/>
                <a:chExt cx="222256" cy="161261"/>
              </a:xfrm>
            </p:grpSpPr>
            <p:sp>
              <p:nvSpPr>
                <p:cNvPr id="1463" name="Google Shape;1463;p64"/>
                <p:cNvSpPr/>
                <p:nvPr/>
              </p:nvSpPr>
              <p:spPr>
                <a:xfrm rot="722064">
                  <a:off x="2660010" y="2892830"/>
                  <a:ext cx="198536" cy="119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2" h="7839" extrusionOk="0">
                      <a:moveTo>
                        <a:pt x="7081" y="1"/>
                      </a:moveTo>
                      <a:cubicBezTo>
                        <a:pt x="6601" y="1"/>
                        <a:pt x="6101" y="45"/>
                        <a:pt x="5584" y="143"/>
                      </a:cubicBezTo>
                      <a:cubicBezTo>
                        <a:pt x="1153" y="985"/>
                        <a:pt x="1" y="5904"/>
                        <a:pt x="1" y="5904"/>
                      </a:cubicBezTo>
                      <a:cubicBezTo>
                        <a:pt x="1" y="5904"/>
                        <a:pt x="1321" y="7838"/>
                        <a:pt x="4944" y="7838"/>
                      </a:cubicBezTo>
                      <a:cubicBezTo>
                        <a:pt x="5621" y="7838"/>
                        <a:pt x="6379" y="7771"/>
                        <a:pt x="7224" y="7610"/>
                      </a:cubicBezTo>
                      <a:cubicBezTo>
                        <a:pt x="12585" y="6569"/>
                        <a:pt x="13161" y="2470"/>
                        <a:pt x="13161" y="2470"/>
                      </a:cubicBezTo>
                      <a:cubicBezTo>
                        <a:pt x="13161" y="2470"/>
                        <a:pt x="10693" y="1"/>
                        <a:pt x="7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64"/>
                <p:cNvSpPr/>
                <p:nvPr/>
              </p:nvSpPr>
              <p:spPr>
                <a:xfrm rot="722064">
                  <a:off x="2686820" y="2882543"/>
                  <a:ext cx="135364" cy="136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4" h="9018" extrusionOk="0">
                      <a:moveTo>
                        <a:pt x="4476" y="0"/>
                      </a:moveTo>
                      <a:cubicBezTo>
                        <a:pt x="1994" y="0"/>
                        <a:pt x="0" y="2016"/>
                        <a:pt x="0" y="4498"/>
                      </a:cubicBezTo>
                      <a:cubicBezTo>
                        <a:pt x="0" y="7001"/>
                        <a:pt x="1994" y="9018"/>
                        <a:pt x="4476" y="9018"/>
                      </a:cubicBezTo>
                      <a:cubicBezTo>
                        <a:pt x="6957" y="9018"/>
                        <a:pt x="8974" y="7001"/>
                        <a:pt x="8974" y="4498"/>
                      </a:cubicBezTo>
                      <a:cubicBezTo>
                        <a:pt x="8974" y="2016"/>
                        <a:pt x="6957" y="0"/>
                        <a:pt x="4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5" name="Google Shape;1465;p64"/>
              <p:cNvGrpSpPr/>
              <p:nvPr/>
            </p:nvGrpSpPr>
            <p:grpSpPr>
              <a:xfrm rot="1319536">
                <a:off x="2091662" y="2118134"/>
                <a:ext cx="168279" cy="143124"/>
                <a:chOff x="2642510" y="2858977"/>
                <a:chExt cx="234004" cy="186471"/>
              </a:xfrm>
            </p:grpSpPr>
            <p:sp>
              <p:nvSpPr>
                <p:cNvPr id="1466" name="Google Shape;1466;p64"/>
                <p:cNvSpPr/>
                <p:nvPr/>
              </p:nvSpPr>
              <p:spPr>
                <a:xfrm rot="-1419670">
                  <a:off x="2661041" y="2892178"/>
                  <a:ext cx="196941" cy="120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2" h="7839" extrusionOk="0">
                      <a:moveTo>
                        <a:pt x="7081" y="1"/>
                      </a:moveTo>
                      <a:cubicBezTo>
                        <a:pt x="6601" y="1"/>
                        <a:pt x="6101" y="45"/>
                        <a:pt x="5584" y="143"/>
                      </a:cubicBezTo>
                      <a:cubicBezTo>
                        <a:pt x="1153" y="985"/>
                        <a:pt x="1" y="5904"/>
                        <a:pt x="1" y="5904"/>
                      </a:cubicBezTo>
                      <a:cubicBezTo>
                        <a:pt x="1" y="5904"/>
                        <a:pt x="1321" y="7838"/>
                        <a:pt x="4944" y="7838"/>
                      </a:cubicBezTo>
                      <a:cubicBezTo>
                        <a:pt x="5621" y="7838"/>
                        <a:pt x="6379" y="7771"/>
                        <a:pt x="7224" y="7610"/>
                      </a:cubicBezTo>
                      <a:cubicBezTo>
                        <a:pt x="12585" y="6569"/>
                        <a:pt x="13161" y="2470"/>
                        <a:pt x="13161" y="2470"/>
                      </a:cubicBezTo>
                      <a:cubicBezTo>
                        <a:pt x="13161" y="2470"/>
                        <a:pt x="10693" y="1"/>
                        <a:pt x="7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64"/>
                <p:cNvSpPr/>
                <p:nvPr/>
              </p:nvSpPr>
              <p:spPr>
                <a:xfrm rot="-1419670">
                  <a:off x="2687729" y="2884841"/>
                  <a:ext cx="134277" cy="138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4" h="9018" extrusionOk="0">
                      <a:moveTo>
                        <a:pt x="4476" y="0"/>
                      </a:moveTo>
                      <a:cubicBezTo>
                        <a:pt x="1994" y="0"/>
                        <a:pt x="0" y="2016"/>
                        <a:pt x="0" y="4498"/>
                      </a:cubicBezTo>
                      <a:cubicBezTo>
                        <a:pt x="0" y="7001"/>
                        <a:pt x="1994" y="9018"/>
                        <a:pt x="4476" y="9018"/>
                      </a:cubicBezTo>
                      <a:cubicBezTo>
                        <a:pt x="6957" y="9018"/>
                        <a:pt x="8974" y="7001"/>
                        <a:pt x="8974" y="4498"/>
                      </a:cubicBezTo>
                      <a:cubicBezTo>
                        <a:pt x="8974" y="2016"/>
                        <a:pt x="6957" y="0"/>
                        <a:pt x="4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87" name="Google Shape;1487;p64"/>
            <p:cNvSpPr/>
            <p:nvPr/>
          </p:nvSpPr>
          <p:spPr>
            <a:xfrm>
              <a:off x="4298968" y="3537237"/>
              <a:ext cx="117616" cy="117597"/>
            </a:xfrm>
            <a:custGeom>
              <a:avLst/>
              <a:gdLst/>
              <a:ahLst/>
              <a:cxnLst/>
              <a:rect l="l" t="t" r="r" b="b"/>
              <a:pathLst>
                <a:path w="6081" h="6080" extrusionOk="0">
                  <a:moveTo>
                    <a:pt x="487" y="1"/>
                  </a:moveTo>
                  <a:cubicBezTo>
                    <a:pt x="214" y="1"/>
                    <a:pt x="1" y="213"/>
                    <a:pt x="1" y="487"/>
                  </a:cubicBezTo>
                  <a:lnTo>
                    <a:pt x="1" y="5624"/>
                  </a:lnTo>
                  <a:cubicBezTo>
                    <a:pt x="1" y="5867"/>
                    <a:pt x="214" y="6080"/>
                    <a:pt x="487" y="6080"/>
                  </a:cubicBezTo>
                  <a:lnTo>
                    <a:pt x="5624" y="6080"/>
                  </a:lnTo>
                  <a:cubicBezTo>
                    <a:pt x="5867" y="6080"/>
                    <a:pt x="6080" y="5867"/>
                    <a:pt x="6080" y="5624"/>
                  </a:cubicBezTo>
                  <a:lnTo>
                    <a:pt x="6080" y="487"/>
                  </a:lnTo>
                  <a:cubicBezTo>
                    <a:pt x="6080" y="213"/>
                    <a:pt x="5867" y="1"/>
                    <a:pt x="56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8" name="Google Shape;1488;p64"/>
            <p:cNvGrpSpPr/>
            <p:nvPr/>
          </p:nvGrpSpPr>
          <p:grpSpPr>
            <a:xfrm>
              <a:off x="2677097" y="2304890"/>
              <a:ext cx="903068" cy="342917"/>
              <a:chOff x="2677097" y="2304890"/>
              <a:chExt cx="903068" cy="342917"/>
            </a:xfrm>
          </p:grpSpPr>
          <p:sp>
            <p:nvSpPr>
              <p:cNvPr id="1489" name="Google Shape;1489;p64"/>
              <p:cNvSpPr/>
              <p:nvPr/>
            </p:nvSpPr>
            <p:spPr>
              <a:xfrm>
                <a:off x="2677097" y="2304890"/>
                <a:ext cx="903068" cy="342917"/>
              </a:xfrm>
              <a:custGeom>
                <a:avLst/>
                <a:gdLst/>
                <a:ahLst/>
                <a:cxnLst/>
                <a:rect l="l" t="t" r="r" b="b"/>
                <a:pathLst>
                  <a:path w="28026" h="10643" extrusionOk="0">
                    <a:moveTo>
                      <a:pt x="1095" y="0"/>
                    </a:moveTo>
                    <a:cubicBezTo>
                      <a:pt x="487" y="0"/>
                      <a:pt x="1" y="487"/>
                      <a:pt x="1" y="1095"/>
                    </a:cubicBezTo>
                    <a:lnTo>
                      <a:pt x="1" y="7356"/>
                    </a:lnTo>
                    <a:lnTo>
                      <a:pt x="1" y="10487"/>
                    </a:lnTo>
                    <a:cubicBezTo>
                      <a:pt x="1" y="10583"/>
                      <a:pt x="74" y="10643"/>
                      <a:pt x="151" y="10643"/>
                    </a:cubicBezTo>
                    <a:cubicBezTo>
                      <a:pt x="195" y="10643"/>
                      <a:pt x="241" y="10623"/>
                      <a:pt x="274" y="10578"/>
                    </a:cubicBezTo>
                    <a:lnTo>
                      <a:pt x="1733" y="8906"/>
                    </a:lnTo>
                    <a:lnTo>
                      <a:pt x="26901" y="8906"/>
                    </a:lnTo>
                    <a:cubicBezTo>
                      <a:pt x="27509" y="8906"/>
                      <a:pt x="28026" y="8420"/>
                      <a:pt x="28026" y="7782"/>
                    </a:cubicBezTo>
                    <a:lnTo>
                      <a:pt x="28026" y="1095"/>
                    </a:lnTo>
                    <a:cubicBezTo>
                      <a:pt x="28026" y="487"/>
                      <a:pt x="27509" y="0"/>
                      <a:pt x="269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64"/>
              <p:cNvSpPr/>
              <p:nvPr/>
            </p:nvSpPr>
            <p:spPr>
              <a:xfrm>
                <a:off x="2831858" y="2408706"/>
                <a:ext cx="601401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8664" h="1" fill="none" extrusionOk="0">
                    <a:moveTo>
                      <a:pt x="0" y="0"/>
                    </a:moveTo>
                    <a:lnTo>
                      <a:pt x="18663" y="0"/>
                    </a:lnTo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64"/>
              <p:cNvSpPr/>
              <p:nvPr/>
            </p:nvSpPr>
            <p:spPr>
              <a:xfrm>
                <a:off x="2831858" y="2493899"/>
                <a:ext cx="25368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" fill="none" extrusionOk="0">
                    <a:moveTo>
                      <a:pt x="0" y="1"/>
                    </a:moveTo>
                    <a:lnTo>
                      <a:pt x="7873" y="1"/>
                    </a:lnTo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2" name="Google Shape;1492;p64"/>
            <p:cNvGrpSpPr/>
            <p:nvPr/>
          </p:nvGrpSpPr>
          <p:grpSpPr>
            <a:xfrm>
              <a:off x="3288948" y="1727513"/>
              <a:ext cx="423910" cy="275070"/>
              <a:chOff x="3288948" y="1727513"/>
              <a:chExt cx="423910" cy="275070"/>
            </a:xfrm>
          </p:grpSpPr>
          <p:sp>
            <p:nvSpPr>
              <p:cNvPr id="1493" name="Google Shape;1493;p64"/>
              <p:cNvSpPr/>
              <p:nvPr/>
            </p:nvSpPr>
            <p:spPr>
              <a:xfrm>
                <a:off x="3288948" y="1727513"/>
                <a:ext cx="423910" cy="275070"/>
              </a:xfrm>
              <a:custGeom>
                <a:avLst/>
                <a:gdLst/>
                <a:ahLst/>
                <a:cxnLst/>
                <a:rect l="l" t="t" r="r" b="b"/>
                <a:pathLst>
                  <a:path w="21916" h="14221" extrusionOk="0">
                    <a:moveTo>
                      <a:pt x="1550" y="1"/>
                    </a:moveTo>
                    <a:cubicBezTo>
                      <a:pt x="699" y="1"/>
                      <a:pt x="0" y="669"/>
                      <a:pt x="0" y="1551"/>
                    </a:cubicBezTo>
                    <a:lnTo>
                      <a:pt x="0" y="9697"/>
                    </a:lnTo>
                    <a:lnTo>
                      <a:pt x="0" y="14013"/>
                    </a:lnTo>
                    <a:cubicBezTo>
                      <a:pt x="0" y="14138"/>
                      <a:pt x="115" y="14220"/>
                      <a:pt x="236" y="14220"/>
                    </a:cubicBezTo>
                    <a:cubicBezTo>
                      <a:pt x="291" y="14220"/>
                      <a:pt x="348" y="14203"/>
                      <a:pt x="395" y="14165"/>
                    </a:cubicBezTo>
                    <a:lnTo>
                      <a:pt x="2371" y="11855"/>
                    </a:lnTo>
                    <a:lnTo>
                      <a:pt x="20365" y="11855"/>
                    </a:lnTo>
                    <a:cubicBezTo>
                      <a:pt x="21216" y="11855"/>
                      <a:pt x="21915" y="11156"/>
                      <a:pt x="21915" y="10305"/>
                    </a:cubicBezTo>
                    <a:lnTo>
                      <a:pt x="21915" y="1551"/>
                    </a:lnTo>
                    <a:cubicBezTo>
                      <a:pt x="21915" y="669"/>
                      <a:pt x="21216" y="1"/>
                      <a:pt x="203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64"/>
              <p:cNvSpPr/>
              <p:nvPr/>
            </p:nvSpPr>
            <p:spPr>
              <a:xfrm>
                <a:off x="3572302" y="1820411"/>
                <a:ext cx="44701" cy="38124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71" extrusionOk="0">
                    <a:moveTo>
                      <a:pt x="1004" y="0"/>
                    </a:moveTo>
                    <a:cubicBezTo>
                      <a:pt x="457" y="0"/>
                      <a:pt x="1" y="426"/>
                      <a:pt x="1" y="973"/>
                    </a:cubicBezTo>
                    <a:cubicBezTo>
                      <a:pt x="1" y="1569"/>
                      <a:pt x="488" y="1971"/>
                      <a:pt x="1000" y="1971"/>
                    </a:cubicBezTo>
                    <a:cubicBezTo>
                      <a:pt x="1245" y="1971"/>
                      <a:pt x="1496" y="1879"/>
                      <a:pt x="1703" y="1672"/>
                    </a:cubicBezTo>
                    <a:cubicBezTo>
                      <a:pt x="2311" y="1064"/>
                      <a:pt x="1885" y="0"/>
                      <a:pt x="1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64"/>
              <p:cNvSpPr/>
              <p:nvPr/>
            </p:nvSpPr>
            <p:spPr>
              <a:xfrm>
                <a:off x="3490584" y="1819811"/>
                <a:ext cx="44701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89" extrusionOk="0">
                    <a:moveTo>
                      <a:pt x="1004" y="1"/>
                    </a:moveTo>
                    <a:cubicBezTo>
                      <a:pt x="457" y="1"/>
                      <a:pt x="1" y="457"/>
                      <a:pt x="1" y="1004"/>
                    </a:cubicBezTo>
                    <a:cubicBezTo>
                      <a:pt x="1" y="1600"/>
                      <a:pt x="488" y="1988"/>
                      <a:pt x="991" y="1988"/>
                    </a:cubicBezTo>
                    <a:cubicBezTo>
                      <a:pt x="1232" y="1988"/>
                      <a:pt x="1476" y="1900"/>
                      <a:pt x="1673" y="1703"/>
                    </a:cubicBezTo>
                    <a:cubicBezTo>
                      <a:pt x="2311" y="1095"/>
                      <a:pt x="1855" y="1"/>
                      <a:pt x="10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64"/>
              <p:cNvSpPr/>
              <p:nvPr/>
            </p:nvSpPr>
            <p:spPr>
              <a:xfrm>
                <a:off x="3408866" y="1819811"/>
                <a:ext cx="44701" cy="38143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72" extrusionOk="0">
                    <a:moveTo>
                      <a:pt x="974" y="1"/>
                    </a:moveTo>
                    <a:cubicBezTo>
                      <a:pt x="426" y="1"/>
                      <a:pt x="1" y="426"/>
                      <a:pt x="1" y="974"/>
                    </a:cubicBezTo>
                    <a:cubicBezTo>
                      <a:pt x="1" y="1570"/>
                      <a:pt x="474" y="1971"/>
                      <a:pt x="977" y="1971"/>
                    </a:cubicBezTo>
                    <a:cubicBezTo>
                      <a:pt x="1218" y="1971"/>
                      <a:pt x="1466" y="1879"/>
                      <a:pt x="1673" y="1673"/>
                    </a:cubicBezTo>
                    <a:cubicBezTo>
                      <a:pt x="2311" y="1065"/>
                      <a:pt x="1855" y="1"/>
                      <a:pt x="9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00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4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先來玩玩看吧</a:t>
            </a:r>
            <a:r>
              <a:rPr lang="en-US" altLang="zh-TW" sz="1800" dirty="0"/>
              <a:t>(</a:t>
            </a:r>
            <a:r>
              <a:rPr lang="zh-TW" altLang="en-US" sz="1800" dirty="0"/>
              <a:t>書商</a:t>
            </a:r>
            <a:r>
              <a:rPr lang="en-US" altLang="zh-TW" sz="1800" dirty="0"/>
              <a:t>…</a:t>
            </a:r>
            <a:r>
              <a:rPr lang="zh-TW" altLang="en-US" sz="1800" dirty="0"/>
              <a:t>以國一翰林數學為例</a:t>
            </a:r>
            <a:r>
              <a:rPr lang="en-US" altLang="zh-TW" sz="1800" dirty="0"/>
              <a:t>)</a:t>
            </a:r>
            <a:endParaRPr dirty="0"/>
          </a:p>
        </p:txBody>
      </p:sp>
      <p:sp>
        <p:nvSpPr>
          <p:cNvPr id="1472" name="Google Shape;1472;p64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64">
            <a:hlinkClick r:id="rId3" action="ppaction://hlinksldjump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64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64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76" name="Google Shape;1476;p6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77" name="Google Shape;1477;p64">
            <a:hlinkClick r:id="" action="ppaction://noaction"/>
          </p:cNvPr>
          <p:cNvSpPr txBox="1"/>
          <p:nvPr/>
        </p:nvSpPr>
        <p:spPr>
          <a:xfrm>
            <a:off x="8264833" y="4257591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78" name="Google Shape;1478;p64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64">
            <a:hlinkClick r:id="rId5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64">
            <a:hlinkClick r:id="rId5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481" name="Google Shape;1481;p64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482" name="Google Shape;1482;p64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83" name="Google Shape;1483;p64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484" name="Google Shape;1484;p64">
            <a:hlinkClick r:id="rId6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64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64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CBA73DC1-CA35-4795-9934-19035B36F60D}"/>
              </a:ext>
            </a:extLst>
          </p:cNvPr>
          <p:cNvGrpSpPr/>
          <p:nvPr/>
        </p:nvGrpSpPr>
        <p:grpSpPr>
          <a:xfrm>
            <a:off x="2724209" y="1727513"/>
            <a:ext cx="3695582" cy="2657272"/>
            <a:chOff x="721002" y="1727513"/>
            <a:chExt cx="3695582" cy="2657272"/>
          </a:xfrm>
        </p:grpSpPr>
        <p:grpSp>
          <p:nvGrpSpPr>
            <p:cNvPr id="1435" name="Google Shape;1435;p64"/>
            <p:cNvGrpSpPr/>
            <p:nvPr/>
          </p:nvGrpSpPr>
          <p:grpSpPr>
            <a:xfrm>
              <a:off x="721002" y="1745676"/>
              <a:ext cx="3449327" cy="2639109"/>
              <a:chOff x="721002" y="1745676"/>
              <a:chExt cx="3449327" cy="2639109"/>
            </a:xfrm>
          </p:grpSpPr>
          <p:sp>
            <p:nvSpPr>
              <p:cNvPr id="1436" name="Google Shape;1436;p64"/>
              <p:cNvSpPr/>
              <p:nvPr/>
            </p:nvSpPr>
            <p:spPr>
              <a:xfrm>
                <a:off x="2000276" y="3071311"/>
                <a:ext cx="932483" cy="1274767"/>
              </a:xfrm>
              <a:custGeom>
                <a:avLst/>
                <a:gdLst/>
                <a:ahLst/>
                <a:cxnLst/>
                <a:rect l="l" t="t" r="r" b="b"/>
                <a:pathLst>
                  <a:path w="48209" h="65905" extrusionOk="0">
                    <a:moveTo>
                      <a:pt x="11728" y="1"/>
                    </a:moveTo>
                    <a:cubicBezTo>
                      <a:pt x="10407" y="1"/>
                      <a:pt x="9068" y="257"/>
                      <a:pt x="7782" y="795"/>
                    </a:cubicBezTo>
                    <a:cubicBezTo>
                      <a:pt x="2372" y="3105"/>
                      <a:pt x="1" y="9488"/>
                      <a:pt x="2615" y="14747"/>
                    </a:cubicBezTo>
                    <a:lnTo>
                      <a:pt x="27053" y="60158"/>
                    </a:lnTo>
                    <a:cubicBezTo>
                      <a:pt x="28861" y="63773"/>
                      <a:pt x="32524" y="65904"/>
                      <a:pt x="36372" y="65904"/>
                    </a:cubicBezTo>
                    <a:cubicBezTo>
                      <a:pt x="37570" y="65904"/>
                      <a:pt x="38787" y="65698"/>
                      <a:pt x="39971" y="65264"/>
                    </a:cubicBezTo>
                    <a:cubicBezTo>
                      <a:pt x="45473" y="63228"/>
                      <a:pt x="48208" y="57027"/>
                      <a:pt x="45989" y="51586"/>
                    </a:cubicBezTo>
                    <a:cubicBezTo>
                      <a:pt x="40761" y="38911"/>
                      <a:pt x="24652" y="11707"/>
                      <a:pt x="20427" y="4838"/>
                    </a:cubicBezTo>
                    <a:cubicBezTo>
                      <a:pt x="18513" y="1759"/>
                      <a:pt x="15184" y="1"/>
                      <a:pt x="11728" y="1"/>
                    </a:cubicBez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64"/>
              <p:cNvSpPr/>
              <p:nvPr/>
            </p:nvSpPr>
            <p:spPr>
              <a:xfrm>
                <a:off x="1897397" y="2990676"/>
                <a:ext cx="744338" cy="749812"/>
              </a:xfrm>
              <a:custGeom>
                <a:avLst/>
                <a:gdLst/>
                <a:ahLst/>
                <a:cxnLst/>
                <a:rect l="l" t="t" r="r" b="b"/>
                <a:pathLst>
                  <a:path w="38482" h="38765" extrusionOk="0">
                    <a:moveTo>
                      <a:pt x="15810" y="1"/>
                    </a:moveTo>
                    <a:cubicBezTo>
                      <a:pt x="12180" y="1"/>
                      <a:pt x="8530" y="1350"/>
                      <a:pt x="5684" y="4113"/>
                    </a:cubicBezTo>
                    <a:cubicBezTo>
                      <a:pt x="1186" y="8460"/>
                      <a:pt x="0" y="15177"/>
                      <a:pt x="2706" y="20800"/>
                    </a:cubicBezTo>
                    <a:lnTo>
                      <a:pt x="11308" y="38764"/>
                    </a:lnTo>
                    <a:lnTo>
                      <a:pt x="38481" y="22199"/>
                    </a:lnTo>
                    <a:cubicBezTo>
                      <a:pt x="38481" y="22199"/>
                      <a:pt x="30639" y="10192"/>
                      <a:pt x="27600" y="6028"/>
                    </a:cubicBezTo>
                    <a:cubicBezTo>
                      <a:pt x="24730" y="2051"/>
                      <a:pt x="20285" y="1"/>
                      <a:pt x="158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64"/>
              <p:cNvSpPr/>
              <p:nvPr/>
            </p:nvSpPr>
            <p:spPr>
              <a:xfrm>
                <a:off x="1168393" y="2950871"/>
                <a:ext cx="1189989" cy="1236431"/>
              </a:xfrm>
              <a:custGeom>
                <a:avLst/>
                <a:gdLst/>
                <a:ahLst/>
                <a:cxnLst/>
                <a:rect l="l" t="t" r="r" b="b"/>
                <a:pathLst>
                  <a:path w="61522" h="63923" extrusionOk="0">
                    <a:moveTo>
                      <a:pt x="29059" y="1"/>
                    </a:moveTo>
                    <a:cubicBezTo>
                      <a:pt x="29059" y="1"/>
                      <a:pt x="11886" y="2189"/>
                      <a:pt x="8420" y="3314"/>
                    </a:cubicBezTo>
                    <a:cubicBezTo>
                      <a:pt x="3040" y="5016"/>
                      <a:pt x="2402" y="11916"/>
                      <a:pt x="2554" y="17569"/>
                    </a:cubicBezTo>
                    <a:lnTo>
                      <a:pt x="1" y="63923"/>
                    </a:lnTo>
                    <a:lnTo>
                      <a:pt x="59029" y="63923"/>
                    </a:lnTo>
                    <a:lnTo>
                      <a:pt x="61370" y="11916"/>
                    </a:lnTo>
                    <a:cubicBezTo>
                      <a:pt x="61522" y="7083"/>
                      <a:pt x="60823" y="3314"/>
                      <a:pt x="56142" y="2068"/>
                    </a:cubicBezTo>
                    <a:cubicBezTo>
                      <a:pt x="52433" y="1065"/>
                      <a:pt x="46202" y="1"/>
                      <a:pt x="462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64"/>
              <p:cNvSpPr/>
              <p:nvPr/>
            </p:nvSpPr>
            <p:spPr>
              <a:xfrm>
                <a:off x="2335969" y="3308323"/>
                <a:ext cx="14720" cy="298087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11" fill="none" extrusionOk="0">
                    <a:moveTo>
                      <a:pt x="1" y="15411"/>
                    </a:moveTo>
                    <a:lnTo>
                      <a:pt x="761" y="0"/>
                    </a:lnTo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64"/>
              <p:cNvSpPr/>
              <p:nvPr/>
            </p:nvSpPr>
            <p:spPr>
              <a:xfrm>
                <a:off x="1650482" y="2950871"/>
                <a:ext cx="580701" cy="185340"/>
              </a:xfrm>
              <a:custGeom>
                <a:avLst/>
                <a:gdLst/>
                <a:ahLst/>
                <a:cxnLst/>
                <a:rect l="l" t="t" r="r" b="b"/>
                <a:pathLst>
                  <a:path w="30022" h="9582" extrusionOk="0">
                    <a:moveTo>
                      <a:pt x="4134" y="1"/>
                    </a:moveTo>
                    <a:lnTo>
                      <a:pt x="0" y="426"/>
                    </a:lnTo>
                    <a:cubicBezTo>
                      <a:pt x="0" y="426"/>
                      <a:pt x="2432" y="9302"/>
                      <a:pt x="16292" y="9575"/>
                    </a:cubicBezTo>
                    <a:cubicBezTo>
                      <a:pt x="16500" y="9579"/>
                      <a:pt x="16703" y="9582"/>
                      <a:pt x="16903" y="9582"/>
                    </a:cubicBezTo>
                    <a:cubicBezTo>
                      <a:pt x="30022" y="9582"/>
                      <a:pt x="25745" y="852"/>
                      <a:pt x="25745" y="852"/>
                    </a:cubicBezTo>
                    <a:lnTo>
                      <a:pt x="21672" y="1"/>
                    </a:ln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64"/>
              <p:cNvSpPr/>
              <p:nvPr/>
            </p:nvSpPr>
            <p:spPr>
              <a:xfrm>
                <a:off x="721002" y="3095604"/>
                <a:ext cx="903082" cy="1255193"/>
              </a:xfrm>
              <a:custGeom>
                <a:avLst/>
                <a:gdLst/>
                <a:ahLst/>
                <a:cxnLst/>
                <a:rect l="l" t="t" r="r" b="b"/>
                <a:pathLst>
                  <a:path w="46689" h="64893" extrusionOk="0">
                    <a:moveTo>
                      <a:pt x="34995" y="0"/>
                    </a:moveTo>
                    <a:cubicBezTo>
                      <a:pt x="31341" y="0"/>
                      <a:pt x="27845" y="1963"/>
                      <a:pt x="26019" y="5314"/>
                    </a:cubicBezTo>
                    <a:cubicBezTo>
                      <a:pt x="22190" y="12397"/>
                      <a:pt x="6445" y="38172"/>
                      <a:pt x="1916" y="51090"/>
                    </a:cubicBezTo>
                    <a:cubicBezTo>
                      <a:pt x="1" y="56653"/>
                      <a:pt x="3040" y="62701"/>
                      <a:pt x="8663" y="64434"/>
                    </a:cubicBezTo>
                    <a:cubicBezTo>
                      <a:pt x="9679" y="64744"/>
                      <a:pt x="10694" y="64892"/>
                      <a:pt x="11685" y="64892"/>
                    </a:cubicBezTo>
                    <a:cubicBezTo>
                      <a:pt x="15651" y="64892"/>
                      <a:pt x="19235" y="62519"/>
                      <a:pt x="20913" y="58628"/>
                    </a:cubicBezTo>
                    <a:lnTo>
                      <a:pt x="44348" y="14251"/>
                    </a:lnTo>
                    <a:cubicBezTo>
                      <a:pt x="46688" y="8840"/>
                      <a:pt x="43983" y="2579"/>
                      <a:pt x="38451" y="603"/>
                    </a:cubicBezTo>
                    <a:cubicBezTo>
                      <a:pt x="37315" y="195"/>
                      <a:pt x="36147" y="0"/>
                      <a:pt x="34995" y="0"/>
                    </a:cubicBez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64"/>
              <p:cNvSpPr/>
              <p:nvPr/>
            </p:nvSpPr>
            <p:spPr>
              <a:xfrm>
                <a:off x="935597" y="3004989"/>
                <a:ext cx="774319" cy="735499"/>
              </a:xfrm>
              <a:custGeom>
                <a:avLst/>
                <a:gdLst/>
                <a:ahLst/>
                <a:cxnLst/>
                <a:rect l="l" t="t" r="r" b="b"/>
                <a:pathLst>
                  <a:path w="40032" h="38025" extrusionOk="0">
                    <a:moveTo>
                      <a:pt x="24226" y="0"/>
                    </a:moveTo>
                    <a:cubicBezTo>
                      <a:pt x="19748" y="0"/>
                      <a:pt x="15305" y="2052"/>
                      <a:pt x="12432" y="6018"/>
                    </a:cubicBezTo>
                    <a:cubicBezTo>
                      <a:pt x="9362" y="10212"/>
                      <a:pt x="0" y="23890"/>
                      <a:pt x="0" y="23890"/>
                    </a:cubicBezTo>
                    <a:lnTo>
                      <a:pt x="27235" y="38024"/>
                    </a:lnTo>
                    <a:lnTo>
                      <a:pt x="37326" y="20820"/>
                    </a:lnTo>
                    <a:cubicBezTo>
                      <a:pt x="40031" y="15167"/>
                      <a:pt x="38815" y="8449"/>
                      <a:pt x="34347" y="4103"/>
                    </a:cubicBezTo>
                    <a:cubicBezTo>
                      <a:pt x="31493" y="1343"/>
                      <a:pt x="27848" y="0"/>
                      <a:pt x="24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64"/>
              <p:cNvSpPr/>
              <p:nvPr/>
            </p:nvSpPr>
            <p:spPr>
              <a:xfrm>
                <a:off x="1399448" y="3444121"/>
                <a:ext cx="238126" cy="296346"/>
              </a:xfrm>
              <a:custGeom>
                <a:avLst/>
                <a:gdLst/>
                <a:ahLst/>
                <a:cxnLst/>
                <a:rect l="l" t="t" r="r" b="b"/>
                <a:pathLst>
                  <a:path w="12311" h="15321" fill="none" extrusionOk="0">
                    <a:moveTo>
                      <a:pt x="0" y="13740"/>
                    </a:moveTo>
                    <a:lnTo>
                      <a:pt x="3253" y="15320"/>
                    </a:lnTo>
                    <a:lnTo>
                      <a:pt x="12311" y="1"/>
                    </a:lnTo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64"/>
              <p:cNvSpPr/>
              <p:nvPr/>
            </p:nvSpPr>
            <p:spPr>
              <a:xfrm>
                <a:off x="1975312" y="4098563"/>
                <a:ext cx="486812" cy="199228"/>
              </a:xfrm>
              <a:custGeom>
                <a:avLst/>
                <a:gdLst/>
                <a:ahLst/>
                <a:cxnLst/>
                <a:rect l="l" t="t" r="r" b="b"/>
                <a:pathLst>
                  <a:path w="25168" h="10300" extrusionOk="0">
                    <a:moveTo>
                      <a:pt x="11716" y="1"/>
                    </a:moveTo>
                    <a:cubicBezTo>
                      <a:pt x="6974" y="1"/>
                      <a:pt x="3101" y="2244"/>
                      <a:pt x="3101" y="2244"/>
                    </a:cubicBezTo>
                    <a:lnTo>
                      <a:pt x="0" y="10299"/>
                    </a:lnTo>
                    <a:lnTo>
                      <a:pt x="25168" y="10299"/>
                    </a:lnTo>
                    <a:cubicBezTo>
                      <a:pt x="21675" y="2090"/>
                      <a:pt x="16291" y="1"/>
                      <a:pt x="11716" y="1"/>
                    </a:cubicBez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64"/>
              <p:cNvSpPr/>
              <p:nvPr/>
            </p:nvSpPr>
            <p:spPr>
              <a:xfrm>
                <a:off x="929118" y="4016149"/>
                <a:ext cx="1111207" cy="338765"/>
              </a:xfrm>
              <a:custGeom>
                <a:avLst/>
                <a:gdLst/>
                <a:ahLst/>
                <a:cxnLst/>
                <a:rect l="l" t="t" r="r" b="b"/>
                <a:pathLst>
                  <a:path w="57449" h="17514" extrusionOk="0">
                    <a:moveTo>
                      <a:pt x="6171" y="1"/>
                    </a:moveTo>
                    <a:lnTo>
                      <a:pt x="1" y="17266"/>
                    </a:lnTo>
                    <a:cubicBezTo>
                      <a:pt x="1" y="17266"/>
                      <a:pt x="4289" y="17513"/>
                      <a:pt x="11366" y="17513"/>
                    </a:cubicBezTo>
                    <a:cubicBezTo>
                      <a:pt x="21465" y="17513"/>
                      <a:pt x="37245" y="17009"/>
                      <a:pt x="54348" y="14560"/>
                    </a:cubicBezTo>
                    <a:lnTo>
                      <a:pt x="57449" y="6505"/>
                    </a:lnTo>
                    <a:lnTo>
                      <a:pt x="6171" y="1"/>
                    </a:ln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64"/>
              <p:cNvSpPr/>
              <p:nvPr/>
            </p:nvSpPr>
            <p:spPr>
              <a:xfrm>
                <a:off x="1022596" y="4012629"/>
                <a:ext cx="199924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1308" fill="none" extrusionOk="0">
                    <a:moveTo>
                      <a:pt x="1" y="0"/>
                    </a:moveTo>
                    <a:lnTo>
                      <a:pt x="10335" y="1307"/>
                    </a:lnTo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64"/>
              <p:cNvSpPr/>
              <p:nvPr/>
            </p:nvSpPr>
            <p:spPr>
              <a:xfrm>
                <a:off x="1727501" y="2405882"/>
                <a:ext cx="75262" cy="188164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9728" extrusionOk="0">
                    <a:moveTo>
                      <a:pt x="0" y="1"/>
                    </a:moveTo>
                    <a:lnTo>
                      <a:pt x="1520" y="9728"/>
                    </a:lnTo>
                    <a:lnTo>
                      <a:pt x="389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64"/>
              <p:cNvSpPr/>
              <p:nvPr/>
            </p:nvSpPr>
            <p:spPr>
              <a:xfrm>
                <a:off x="2133887" y="2235289"/>
                <a:ext cx="212110" cy="208648"/>
              </a:xfrm>
              <a:custGeom>
                <a:avLst/>
                <a:gdLst/>
                <a:ahLst/>
                <a:cxnLst/>
                <a:rect l="l" t="t" r="r" b="b"/>
                <a:pathLst>
                  <a:path w="10966" h="10787" extrusionOk="0">
                    <a:moveTo>
                      <a:pt x="4538" y="1"/>
                    </a:moveTo>
                    <a:cubicBezTo>
                      <a:pt x="2762" y="1"/>
                      <a:pt x="1991" y="1783"/>
                      <a:pt x="1178" y="3714"/>
                    </a:cubicBezTo>
                    <a:cubicBezTo>
                      <a:pt x="479" y="5386"/>
                      <a:pt x="114" y="7180"/>
                      <a:pt x="23" y="9003"/>
                    </a:cubicBezTo>
                    <a:lnTo>
                      <a:pt x="53" y="9003"/>
                    </a:lnTo>
                    <a:cubicBezTo>
                      <a:pt x="0" y="9988"/>
                      <a:pt x="925" y="10786"/>
                      <a:pt x="2013" y="10786"/>
                    </a:cubicBezTo>
                    <a:cubicBezTo>
                      <a:pt x="2168" y="10786"/>
                      <a:pt x="2326" y="10770"/>
                      <a:pt x="2485" y="10736"/>
                    </a:cubicBezTo>
                    <a:cubicBezTo>
                      <a:pt x="6771" y="9854"/>
                      <a:pt x="10965" y="2043"/>
                      <a:pt x="5707" y="219"/>
                    </a:cubicBezTo>
                    <a:cubicBezTo>
                      <a:pt x="5273" y="69"/>
                      <a:pt x="4886" y="1"/>
                      <a:pt x="4538" y="1"/>
                    </a:cubicBezTo>
                    <a:close/>
                  </a:path>
                </a:pathLst>
              </a:custGeom>
              <a:solidFill>
                <a:srgbClr val="804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64"/>
              <p:cNvSpPr/>
              <p:nvPr/>
            </p:nvSpPr>
            <p:spPr>
              <a:xfrm>
                <a:off x="1727501" y="2381783"/>
                <a:ext cx="345128" cy="623235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32221" extrusionOk="0">
                    <a:moveTo>
                      <a:pt x="2310" y="1"/>
                    </a:moveTo>
                    <a:lnTo>
                      <a:pt x="0" y="31491"/>
                    </a:lnTo>
                    <a:lnTo>
                      <a:pt x="17842" y="32220"/>
                    </a:lnTo>
                    <a:lnTo>
                      <a:pt x="16505" y="5442"/>
                    </a:lnTo>
                    <a:lnTo>
                      <a:pt x="2310" y="1"/>
                    </a:ln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64"/>
              <p:cNvSpPr/>
              <p:nvPr/>
            </p:nvSpPr>
            <p:spPr>
              <a:xfrm>
                <a:off x="1724561" y="1825943"/>
                <a:ext cx="529733" cy="841263"/>
              </a:xfrm>
              <a:custGeom>
                <a:avLst/>
                <a:gdLst/>
                <a:ahLst/>
                <a:cxnLst/>
                <a:rect l="l" t="t" r="r" b="b"/>
                <a:pathLst>
                  <a:path w="27387" h="43493" extrusionOk="0">
                    <a:moveTo>
                      <a:pt x="10503" y="1"/>
                    </a:moveTo>
                    <a:cubicBezTo>
                      <a:pt x="3259" y="1"/>
                      <a:pt x="118" y="4481"/>
                      <a:pt x="0" y="8191"/>
                    </a:cubicBezTo>
                    <a:lnTo>
                      <a:pt x="243" y="22112"/>
                    </a:lnTo>
                    <a:lnTo>
                      <a:pt x="2371" y="31292"/>
                    </a:lnTo>
                    <a:cubicBezTo>
                      <a:pt x="1629" y="36783"/>
                      <a:pt x="6221" y="43492"/>
                      <a:pt x="16599" y="43492"/>
                    </a:cubicBezTo>
                    <a:cubicBezTo>
                      <a:pt x="16848" y="43492"/>
                      <a:pt x="17100" y="43488"/>
                      <a:pt x="17356" y="43481"/>
                    </a:cubicBezTo>
                    <a:cubicBezTo>
                      <a:pt x="26809" y="43177"/>
                      <a:pt x="26475" y="29803"/>
                      <a:pt x="26475" y="29803"/>
                    </a:cubicBezTo>
                    <a:lnTo>
                      <a:pt x="27235" y="10957"/>
                    </a:lnTo>
                    <a:cubicBezTo>
                      <a:pt x="27387" y="7158"/>
                      <a:pt x="24225" y="562"/>
                      <a:pt x="20061" y="380"/>
                    </a:cubicBezTo>
                    <a:lnTo>
                      <a:pt x="11216" y="15"/>
                    </a:lnTo>
                    <a:cubicBezTo>
                      <a:pt x="10974" y="5"/>
                      <a:pt x="10736" y="1"/>
                      <a:pt x="10503" y="1"/>
                    </a:cubicBez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64"/>
              <p:cNvSpPr/>
              <p:nvPr/>
            </p:nvSpPr>
            <p:spPr>
              <a:xfrm>
                <a:off x="1831559" y="2020810"/>
                <a:ext cx="194025" cy="67873"/>
              </a:xfrm>
              <a:custGeom>
                <a:avLst/>
                <a:gdLst/>
                <a:ahLst/>
                <a:cxnLst/>
                <a:rect l="l" t="t" r="r" b="b"/>
                <a:pathLst>
                  <a:path w="10031" h="3509" extrusionOk="0">
                    <a:moveTo>
                      <a:pt x="8389" y="1"/>
                    </a:moveTo>
                    <a:lnTo>
                      <a:pt x="1642" y="457"/>
                    </a:lnTo>
                    <a:cubicBezTo>
                      <a:pt x="1603" y="454"/>
                      <a:pt x="1565" y="452"/>
                      <a:pt x="1527" y="452"/>
                    </a:cubicBezTo>
                    <a:cubicBezTo>
                      <a:pt x="785" y="452"/>
                      <a:pt x="149" y="1012"/>
                      <a:pt x="91" y="1764"/>
                    </a:cubicBezTo>
                    <a:cubicBezTo>
                      <a:pt x="0" y="2554"/>
                      <a:pt x="578" y="3253"/>
                      <a:pt x="1368" y="3344"/>
                    </a:cubicBezTo>
                    <a:lnTo>
                      <a:pt x="8055" y="3496"/>
                    </a:lnTo>
                    <a:cubicBezTo>
                      <a:pt x="8124" y="3505"/>
                      <a:pt x="8192" y="3509"/>
                      <a:pt x="8259" y="3509"/>
                    </a:cubicBezTo>
                    <a:cubicBezTo>
                      <a:pt x="9179" y="3509"/>
                      <a:pt x="9972" y="2757"/>
                      <a:pt x="10000" y="1794"/>
                    </a:cubicBezTo>
                    <a:cubicBezTo>
                      <a:pt x="10031" y="852"/>
                      <a:pt x="9301" y="62"/>
                      <a:pt x="83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64"/>
              <p:cNvSpPr/>
              <p:nvPr/>
            </p:nvSpPr>
            <p:spPr>
              <a:xfrm>
                <a:off x="2139032" y="2027290"/>
                <a:ext cx="146984" cy="73501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3800" extrusionOk="0">
                    <a:moveTo>
                      <a:pt x="1702" y="0"/>
                    </a:moveTo>
                    <a:cubicBezTo>
                      <a:pt x="760" y="31"/>
                      <a:pt x="0" y="790"/>
                      <a:pt x="0" y="1733"/>
                    </a:cubicBezTo>
                    <a:cubicBezTo>
                      <a:pt x="0" y="2713"/>
                      <a:pt x="794" y="3503"/>
                      <a:pt x="1732" y="3503"/>
                    </a:cubicBezTo>
                    <a:cubicBezTo>
                      <a:pt x="1783" y="3503"/>
                      <a:pt x="1833" y="3500"/>
                      <a:pt x="1885" y="3496"/>
                    </a:cubicBezTo>
                    <a:lnTo>
                      <a:pt x="6201" y="3800"/>
                    </a:lnTo>
                    <a:cubicBezTo>
                      <a:pt x="6991" y="3739"/>
                      <a:pt x="7599" y="3070"/>
                      <a:pt x="7538" y="2280"/>
                    </a:cubicBezTo>
                    <a:cubicBezTo>
                      <a:pt x="7480" y="1497"/>
                      <a:pt x="6869" y="908"/>
                      <a:pt x="6127" y="908"/>
                    </a:cubicBezTo>
                    <a:cubicBezTo>
                      <a:pt x="6091" y="908"/>
                      <a:pt x="6055" y="909"/>
                      <a:pt x="6018" y="912"/>
                    </a:cubicBezTo>
                    <a:lnTo>
                      <a:pt x="170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64"/>
              <p:cNvSpPr/>
              <p:nvPr/>
            </p:nvSpPr>
            <p:spPr>
              <a:xfrm>
                <a:off x="2083174" y="2278905"/>
                <a:ext cx="40000" cy="114082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5898" fill="none" extrusionOk="0">
                    <a:moveTo>
                      <a:pt x="0" y="5897"/>
                    </a:moveTo>
                    <a:lnTo>
                      <a:pt x="639" y="5745"/>
                    </a:lnTo>
                    <a:cubicBezTo>
                      <a:pt x="1520" y="5563"/>
                      <a:pt x="2067" y="4621"/>
                      <a:pt x="1763" y="3739"/>
                    </a:cubicBezTo>
                    <a:lnTo>
                      <a:pt x="548" y="0"/>
                    </a:lnTo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64"/>
              <p:cNvSpPr/>
              <p:nvPr/>
            </p:nvSpPr>
            <p:spPr>
              <a:xfrm>
                <a:off x="1965596" y="2419421"/>
                <a:ext cx="162864" cy="45010"/>
              </a:xfrm>
              <a:custGeom>
                <a:avLst/>
                <a:gdLst/>
                <a:ahLst/>
                <a:cxnLst/>
                <a:rect l="l" t="t" r="r" b="b"/>
                <a:pathLst>
                  <a:path w="8420" h="2327" extrusionOk="0">
                    <a:moveTo>
                      <a:pt x="0" y="0"/>
                    </a:moveTo>
                    <a:cubicBezTo>
                      <a:pt x="1680" y="1790"/>
                      <a:pt x="3365" y="2326"/>
                      <a:pt x="4782" y="2326"/>
                    </a:cubicBezTo>
                    <a:cubicBezTo>
                      <a:pt x="6902" y="2326"/>
                      <a:pt x="8420" y="1125"/>
                      <a:pt x="8420" y="1125"/>
                    </a:cubicBezTo>
                    <a:lnTo>
                      <a:pt x="8420" y="1125"/>
                    </a:lnTo>
                    <a:cubicBezTo>
                      <a:pt x="7757" y="1182"/>
                      <a:pt x="7128" y="1207"/>
                      <a:pt x="6534" y="1207"/>
                    </a:cubicBezTo>
                    <a:cubicBezTo>
                      <a:pt x="2415" y="1207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64"/>
              <p:cNvSpPr/>
              <p:nvPr/>
            </p:nvSpPr>
            <p:spPr>
              <a:xfrm>
                <a:off x="1686342" y="1959091"/>
                <a:ext cx="116423" cy="327488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16931" extrusionOk="0">
                    <a:moveTo>
                      <a:pt x="4742" y="0"/>
                    </a:moveTo>
                    <a:lnTo>
                      <a:pt x="0" y="1307"/>
                    </a:lnTo>
                    <a:lnTo>
                      <a:pt x="699" y="14864"/>
                    </a:lnTo>
                    <a:lnTo>
                      <a:pt x="3921" y="16931"/>
                    </a:lnTo>
                    <a:lnTo>
                      <a:pt x="6019" y="7295"/>
                    </a:lnTo>
                    <a:lnTo>
                      <a:pt x="47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64"/>
              <p:cNvSpPr/>
              <p:nvPr/>
            </p:nvSpPr>
            <p:spPr>
              <a:xfrm>
                <a:off x="1548765" y="2223723"/>
                <a:ext cx="234025" cy="213367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1031" extrusionOk="0">
                    <a:moveTo>
                      <a:pt x="7626" y="0"/>
                    </a:moveTo>
                    <a:cubicBezTo>
                      <a:pt x="7298" y="0"/>
                      <a:pt x="6946" y="56"/>
                      <a:pt x="6566" y="179"/>
                    </a:cubicBezTo>
                    <a:cubicBezTo>
                      <a:pt x="1" y="2246"/>
                      <a:pt x="5229" y="9692"/>
                      <a:pt x="9454" y="10939"/>
                    </a:cubicBezTo>
                    <a:cubicBezTo>
                      <a:pt x="9663" y="11001"/>
                      <a:pt x="9874" y="11031"/>
                      <a:pt x="10081" y="11031"/>
                    </a:cubicBezTo>
                    <a:cubicBezTo>
                      <a:pt x="11081" y="11031"/>
                      <a:pt x="11982" y="10345"/>
                      <a:pt x="12007" y="9389"/>
                    </a:cubicBezTo>
                    <a:cubicBezTo>
                      <a:pt x="12098" y="7595"/>
                      <a:pt x="11855" y="5771"/>
                      <a:pt x="11308" y="4039"/>
                    </a:cubicBezTo>
                    <a:cubicBezTo>
                      <a:pt x="10657" y="2008"/>
                      <a:pt x="9583" y="0"/>
                      <a:pt x="7626" y="0"/>
                    </a:cubicBezTo>
                    <a:close/>
                  </a:path>
                </a:pathLst>
              </a:custGeom>
              <a:solidFill>
                <a:srgbClr val="9C67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64"/>
              <p:cNvSpPr/>
              <p:nvPr/>
            </p:nvSpPr>
            <p:spPr>
              <a:xfrm>
                <a:off x="1685162" y="1745676"/>
                <a:ext cx="566194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9272" h="12342" extrusionOk="0">
                    <a:moveTo>
                      <a:pt x="10335" y="1"/>
                    </a:moveTo>
                    <a:cubicBezTo>
                      <a:pt x="3618" y="1"/>
                      <a:pt x="1" y="6536"/>
                      <a:pt x="31" y="12341"/>
                    </a:cubicBezTo>
                    <a:lnTo>
                      <a:pt x="29272" y="12341"/>
                    </a:lnTo>
                    <a:lnTo>
                      <a:pt x="29272" y="12311"/>
                    </a:lnTo>
                    <a:cubicBezTo>
                      <a:pt x="29272" y="6505"/>
                      <a:pt x="26262" y="1"/>
                      <a:pt x="189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64"/>
              <p:cNvSpPr/>
              <p:nvPr/>
            </p:nvSpPr>
            <p:spPr>
              <a:xfrm>
                <a:off x="1685742" y="1950271"/>
                <a:ext cx="797259" cy="34120"/>
              </a:xfrm>
              <a:custGeom>
                <a:avLst/>
                <a:gdLst/>
                <a:ahLst/>
                <a:cxnLst/>
                <a:rect l="l" t="t" r="r" b="b"/>
                <a:pathLst>
                  <a:path w="41218" h="1764" extrusionOk="0">
                    <a:moveTo>
                      <a:pt x="1" y="0"/>
                    </a:moveTo>
                    <a:lnTo>
                      <a:pt x="1" y="1763"/>
                    </a:lnTo>
                    <a:lnTo>
                      <a:pt x="40336" y="1763"/>
                    </a:lnTo>
                    <a:cubicBezTo>
                      <a:pt x="40822" y="1763"/>
                      <a:pt x="41218" y="1368"/>
                      <a:pt x="41218" y="882"/>
                    </a:cubicBezTo>
                    <a:cubicBezTo>
                      <a:pt x="41218" y="395"/>
                      <a:pt x="40822" y="0"/>
                      <a:pt x="403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64">
                <a:hlinkClick r:id="rId7"/>
              </p:cNvPr>
              <p:cNvSpPr/>
              <p:nvPr/>
            </p:nvSpPr>
            <p:spPr>
              <a:xfrm>
                <a:off x="2437086" y="3176595"/>
                <a:ext cx="1733243" cy="1130028"/>
              </a:xfrm>
              <a:custGeom>
                <a:avLst/>
                <a:gdLst/>
                <a:ahLst/>
                <a:cxnLst/>
                <a:rect l="l" t="t" r="r" b="b"/>
                <a:pathLst>
                  <a:path w="89608" h="58422" extrusionOk="0">
                    <a:moveTo>
                      <a:pt x="23314" y="1"/>
                    </a:moveTo>
                    <a:cubicBezTo>
                      <a:pt x="21035" y="1"/>
                      <a:pt x="19059" y="1582"/>
                      <a:pt x="18542" y="3800"/>
                    </a:cubicBezTo>
                    <a:lnTo>
                      <a:pt x="1" y="58422"/>
                    </a:lnTo>
                    <a:lnTo>
                      <a:pt x="71431" y="58422"/>
                    </a:lnTo>
                    <a:lnTo>
                      <a:pt x="89121" y="4348"/>
                    </a:lnTo>
                    <a:cubicBezTo>
                      <a:pt x="89607" y="2098"/>
                      <a:pt x="87905" y="1"/>
                      <a:pt x="856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64"/>
              <p:cNvSpPr/>
              <p:nvPr/>
            </p:nvSpPr>
            <p:spPr>
              <a:xfrm>
                <a:off x="2437086" y="4296583"/>
                <a:ext cx="1388714" cy="88202"/>
              </a:xfrm>
              <a:custGeom>
                <a:avLst/>
                <a:gdLst/>
                <a:ahLst/>
                <a:cxnLst/>
                <a:rect l="l" t="t" r="r" b="b"/>
                <a:pathLst>
                  <a:path w="71796" h="4560" extrusionOk="0">
                    <a:moveTo>
                      <a:pt x="1" y="1"/>
                    </a:moveTo>
                    <a:lnTo>
                      <a:pt x="1" y="4560"/>
                    </a:lnTo>
                    <a:lnTo>
                      <a:pt x="71795" y="4560"/>
                    </a:lnTo>
                    <a:lnTo>
                      <a:pt x="7179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64"/>
              <p:cNvSpPr/>
              <p:nvPr/>
            </p:nvSpPr>
            <p:spPr>
              <a:xfrm>
                <a:off x="1726605" y="4296583"/>
                <a:ext cx="714937" cy="88202"/>
              </a:xfrm>
              <a:custGeom>
                <a:avLst/>
                <a:gdLst/>
                <a:ahLst/>
                <a:cxnLst/>
                <a:rect l="l" t="t" r="r" b="b"/>
                <a:pathLst>
                  <a:path w="36962" h="4560" extrusionOk="0">
                    <a:moveTo>
                      <a:pt x="4559" y="1"/>
                    </a:moveTo>
                    <a:cubicBezTo>
                      <a:pt x="2037" y="1"/>
                      <a:pt x="0" y="2037"/>
                      <a:pt x="0" y="4560"/>
                    </a:cubicBezTo>
                    <a:lnTo>
                      <a:pt x="36961" y="4560"/>
                    </a:lnTo>
                    <a:lnTo>
                      <a:pt x="369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2" name="Google Shape;1462;p64"/>
              <p:cNvGrpSpPr/>
              <p:nvPr/>
            </p:nvGrpSpPr>
            <p:grpSpPr>
              <a:xfrm rot="1319536">
                <a:off x="1897565" y="2137765"/>
                <a:ext cx="159830" cy="123774"/>
                <a:chOff x="2648150" y="2870364"/>
                <a:chExt cx="222256" cy="161261"/>
              </a:xfrm>
            </p:grpSpPr>
            <p:sp>
              <p:nvSpPr>
                <p:cNvPr id="1463" name="Google Shape;1463;p64"/>
                <p:cNvSpPr/>
                <p:nvPr/>
              </p:nvSpPr>
              <p:spPr>
                <a:xfrm rot="722064">
                  <a:off x="2660010" y="2892830"/>
                  <a:ext cx="198536" cy="119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2" h="7839" extrusionOk="0">
                      <a:moveTo>
                        <a:pt x="7081" y="1"/>
                      </a:moveTo>
                      <a:cubicBezTo>
                        <a:pt x="6601" y="1"/>
                        <a:pt x="6101" y="45"/>
                        <a:pt x="5584" y="143"/>
                      </a:cubicBezTo>
                      <a:cubicBezTo>
                        <a:pt x="1153" y="985"/>
                        <a:pt x="1" y="5904"/>
                        <a:pt x="1" y="5904"/>
                      </a:cubicBezTo>
                      <a:cubicBezTo>
                        <a:pt x="1" y="5904"/>
                        <a:pt x="1321" y="7838"/>
                        <a:pt x="4944" y="7838"/>
                      </a:cubicBezTo>
                      <a:cubicBezTo>
                        <a:pt x="5621" y="7838"/>
                        <a:pt x="6379" y="7771"/>
                        <a:pt x="7224" y="7610"/>
                      </a:cubicBezTo>
                      <a:cubicBezTo>
                        <a:pt x="12585" y="6569"/>
                        <a:pt x="13161" y="2470"/>
                        <a:pt x="13161" y="2470"/>
                      </a:cubicBezTo>
                      <a:cubicBezTo>
                        <a:pt x="13161" y="2470"/>
                        <a:pt x="10693" y="1"/>
                        <a:pt x="7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64"/>
                <p:cNvSpPr/>
                <p:nvPr/>
              </p:nvSpPr>
              <p:spPr>
                <a:xfrm rot="722064">
                  <a:off x="2686820" y="2882543"/>
                  <a:ext cx="135364" cy="136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4" h="9018" extrusionOk="0">
                      <a:moveTo>
                        <a:pt x="4476" y="0"/>
                      </a:moveTo>
                      <a:cubicBezTo>
                        <a:pt x="1994" y="0"/>
                        <a:pt x="0" y="2016"/>
                        <a:pt x="0" y="4498"/>
                      </a:cubicBezTo>
                      <a:cubicBezTo>
                        <a:pt x="0" y="7001"/>
                        <a:pt x="1994" y="9018"/>
                        <a:pt x="4476" y="9018"/>
                      </a:cubicBezTo>
                      <a:cubicBezTo>
                        <a:pt x="6957" y="9018"/>
                        <a:pt x="8974" y="7001"/>
                        <a:pt x="8974" y="4498"/>
                      </a:cubicBezTo>
                      <a:cubicBezTo>
                        <a:pt x="8974" y="2016"/>
                        <a:pt x="6957" y="0"/>
                        <a:pt x="4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5" name="Google Shape;1465;p64"/>
              <p:cNvGrpSpPr/>
              <p:nvPr/>
            </p:nvGrpSpPr>
            <p:grpSpPr>
              <a:xfrm rot="1319536">
                <a:off x="2091662" y="2118134"/>
                <a:ext cx="168279" cy="143124"/>
                <a:chOff x="2642510" y="2858977"/>
                <a:chExt cx="234004" cy="186471"/>
              </a:xfrm>
            </p:grpSpPr>
            <p:sp>
              <p:nvSpPr>
                <p:cNvPr id="1466" name="Google Shape;1466;p64"/>
                <p:cNvSpPr/>
                <p:nvPr/>
              </p:nvSpPr>
              <p:spPr>
                <a:xfrm rot="-1419670">
                  <a:off x="2661041" y="2892178"/>
                  <a:ext cx="196941" cy="120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2" h="7839" extrusionOk="0">
                      <a:moveTo>
                        <a:pt x="7081" y="1"/>
                      </a:moveTo>
                      <a:cubicBezTo>
                        <a:pt x="6601" y="1"/>
                        <a:pt x="6101" y="45"/>
                        <a:pt x="5584" y="143"/>
                      </a:cubicBezTo>
                      <a:cubicBezTo>
                        <a:pt x="1153" y="985"/>
                        <a:pt x="1" y="5904"/>
                        <a:pt x="1" y="5904"/>
                      </a:cubicBezTo>
                      <a:cubicBezTo>
                        <a:pt x="1" y="5904"/>
                        <a:pt x="1321" y="7838"/>
                        <a:pt x="4944" y="7838"/>
                      </a:cubicBezTo>
                      <a:cubicBezTo>
                        <a:pt x="5621" y="7838"/>
                        <a:pt x="6379" y="7771"/>
                        <a:pt x="7224" y="7610"/>
                      </a:cubicBezTo>
                      <a:cubicBezTo>
                        <a:pt x="12585" y="6569"/>
                        <a:pt x="13161" y="2470"/>
                        <a:pt x="13161" y="2470"/>
                      </a:cubicBezTo>
                      <a:cubicBezTo>
                        <a:pt x="13161" y="2470"/>
                        <a:pt x="10693" y="1"/>
                        <a:pt x="7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64"/>
                <p:cNvSpPr/>
                <p:nvPr/>
              </p:nvSpPr>
              <p:spPr>
                <a:xfrm rot="-1419670">
                  <a:off x="2687729" y="2884841"/>
                  <a:ext cx="134277" cy="138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4" h="9018" extrusionOk="0">
                      <a:moveTo>
                        <a:pt x="4476" y="0"/>
                      </a:moveTo>
                      <a:cubicBezTo>
                        <a:pt x="1994" y="0"/>
                        <a:pt x="0" y="2016"/>
                        <a:pt x="0" y="4498"/>
                      </a:cubicBezTo>
                      <a:cubicBezTo>
                        <a:pt x="0" y="7001"/>
                        <a:pt x="1994" y="9018"/>
                        <a:pt x="4476" y="9018"/>
                      </a:cubicBezTo>
                      <a:cubicBezTo>
                        <a:pt x="6957" y="9018"/>
                        <a:pt x="8974" y="7001"/>
                        <a:pt x="8974" y="4498"/>
                      </a:cubicBezTo>
                      <a:cubicBezTo>
                        <a:pt x="8974" y="2016"/>
                        <a:pt x="6957" y="0"/>
                        <a:pt x="4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87" name="Google Shape;1487;p64"/>
            <p:cNvSpPr/>
            <p:nvPr/>
          </p:nvSpPr>
          <p:spPr>
            <a:xfrm>
              <a:off x="4298968" y="3537237"/>
              <a:ext cx="117616" cy="117597"/>
            </a:xfrm>
            <a:custGeom>
              <a:avLst/>
              <a:gdLst/>
              <a:ahLst/>
              <a:cxnLst/>
              <a:rect l="l" t="t" r="r" b="b"/>
              <a:pathLst>
                <a:path w="6081" h="6080" extrusionOk="0">
                  <a:moveTo>
                    <a:pt x="487" y="1"/>
                  </a:moveTo>
                  <a:cubicBezTo>
                    <a:pt x="214" y="1"/>
                    <a:pt x="1" y="213"/>
                    <a:pt x="1" y="487"/>
                  </a:cubicBezTo>
                  <a:lnTo>
                    <a:pt x="1" y="5624"/>
                  </a:lnTo>
                  <a:cubicBezTo>
                    <a:pt x="1" y="5867"/>
                    <a:pt x="214" y="6080"/>
                    <a:pt x="487" y="6080"/>
                  </a:cubicBezTo>
                  <a:lnTo>
                    <a:pt x="5624" y="6080"/>
                  </a:lnTo>
                  <a:cubicBezTo>
                    <a:pt x="5867" y="6080"/>
                    <a:pt x="6080" y="5867"/>
                    <a:pt x="6080" y="5624"/>
                  </a:cubicBezTo>
                  <a:lnTo>
                    <a:pt x="6080" y="487"/>
                  </a:lnTo>
                  <a:cubicBezTo>
                    <a:pt x="6080" y="213"/>
                    <a:pt x="5867" y="1"/>
                    <a:pt x="56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8" name="Google Shape;1488;p64"/>
            <p:cNvGrpSpPr/>
            <p:nvPr/>
          </p:nvGrpSpPr>
          <p:grpSpPr>
            <a:xfrm>
              <a:off x="2677097" y="2304890"/>
              <a:ext cx="903068" cy="342917"/>
              <a:chOff x="2677097" y="2304890"/>
              <a:chExt cx="903068" cy="342917"/>
            </a:xfrm>
          </p:grpSpPr>
          <p:sp>
            <p:nvSpPr>
              <p:cNvPr id="1489" name="Google Shape;1489;p64"/>
              <p:cNvSpPr/>
              <p:nvPr/>
            </p:nvSpPr>
            <p:spPr>
              <a:xfrm>
                <a:off x="2677097" y="2304890"/>
                <a:ext cx="903068" cy="342917"/>
              </a:xfrm>
              <a:custGeom>
                <a:avLst/>
                <a:gdLst/>
                <a:ahLst/>
                <a:cxnLst/>
                <a:rect l="l" t="t" r="r" b="b"/>
                <a:pathLst>
                  <a:path w="28026" h="10643" extrusionOk="0">
                    <a:moveTo>
                      <a:pt x="1095" y="0"/>
                    </a:moveTo>
                    <a:cubicBezTo>
                      <a:pt x="487" y="0"/>
                      <a:pt x="1" y="487"/>
                      <a:pt x="1" y="1095"/>
                    </a:cubicBezTo>
                    <a:lnTo>
                      <a:pt x="1" y="7356"/>
                    </a:lnTo>
                    <a:lnTo>
                      <a:pt x="1" y="10487"/>
                    </a:lnTo>
                    <a:cubicBezTo>
                      <a:pt x="1" y="10583"/>
                      <a:pt x="74" y="10643"/>
                      <a:pt x="151" y="10643"/>
                    </a:cubicBezTo>
                    <a:cubicBezTo>
                      <a:pt x="195" y="10643"/>
                      <a:pt x="241" y="10623"/>
                      <a:pt x="274" y="10578"/>
                    </a:cubicBezTo>
                    <a:lnTo>
                      <a:pt x="1733" y="8906"/>
                    </a:lnTo>
                    <a:lnTo>
                      <a:pt x="26901" y="8906"/>
                    </a:lnTo>
                    <a:cubicBezTo>
                      <a:pt x="27509" y="8906"/>
                      <a:pt x="28026" y="8420"/>
                      <a:pt x="28026" y="7782"/>
                    </a:cubicBezTo>
                    <a:lnTo>
                      <a:pt x="28026" y="1095"/>
                    </a:lnTo>
                    <a:cubicBezTo>
                      <a:pt x="28026" y="487"/>
                      <a:pt x="27509" y="0"/>
                      <a:pt x="269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64"/>
              <p:cNvSpPr/>
              <p:nvPr/>
            </p:nvSpPr>
            <p:spPr>
              <a:xfrm>
                <a:off x="2831858" y="2408706"/>
                <a:ext cx="601401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8664" h="1" fill="none" extrusionOk="0">
                    <a:moveTo>
                      <a:pt x="0" y="0"/>
                    </a:moveTo>
                    <a:lnTo>
                      <a:pt x="18663" y="0"/>
                    </a:lnTo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64"/>
              <p:cNvSpPr/>
              <p:nvPr/>
            </p:nvSpPr>
            <p:spPr>
              <a:xfrm>
                <a:off x="2831858" y="2493899"/>
                <a:ext cx="25368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" fill="none" extrusionOk="0">
                    <a:moveTo>
                      <a:pt x="0" y="1"/>
                    </a:moveTo>
                    <a:lnTo>
                      <a:pt x="7873" y="1"/>
                    </a:lnTo>
                  </a:path>
                </a:pathLst>
              </a:custGeom>
              <a:noFill/>
              <a:ln w="68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2" name="Google Shape;1492;p64"/>
            <p:cNvGrpSpPr/>
            <p:nvPr/>
          </p:nvGrpSpPr>
          <p:grpSpPr>
            <a:xfrm>
              <a:off x="3288948" y="1727513"/>
              <a:ext cx="423910" cy="275070"/>
              <a:chOff x="3288948" y="1727513"/>
              <a:chExt cx="423910" cy="275070"/>
            </a:xfrm>
          </p:grpSpPr>
          <p:sp>
            <p:nvSpPr>
              <p:cNvPr id="1493" name="Google Shape;1493;p64"/>
              <p:cNvSpPr/>
              <p:nvPr/>
            </p:nvSpPr>
            <p:spPr>
              <a:xfrm>
                <a:off x="3288948" y="1727513"/>
                <a:ext cx="423910" cy="275070"/>
              </a:xfrm>
              <a:custGeom>
                <a:avLst/>
                <a:gdLst/>
                <a:ahLst/>
                <a:cxnLst/>
                <a:rect l="l" t="t" r="r" b="b"/>
                <a:pathLst>
                  <a:path w="21916" h="14221" extrusionOk="0">
                    <a:moveTo>
                      <a:pt x="1550" y="1"/>
                    </a:moveTo>
                    <a:cubicBezTo>
                      <a:pt x="699" y="1"/>
                      <a:pt x="0" y="669"/>
                      <a:pt x="0" y="1551"/>
                    </a:cubicBezTo>
                    <a:lnTo>
                      <a:pt x="0" y="9697"/>
                    </a:lnTo>
                    <a:lnTo>
                      <a:pt x="0" y="14013"/>
                    </a:lnTo>
                    <a:cubicBezTo>
                      <a:pt x="0" y="14138"/>
                      <a:pt x="115" y="14220"/>
                      <a:pt x="236" y="14220"/>
                    </a:cubicBezTo>
                    <a:cubicBezTo>
                      <a:pt x="291" y="14220"/>
                      <a:pt x="348" y="14203"/>
                      <a:pt x="395" y="14165"/>
                    </a:cubicBezTo>
                    <a:lnTo>
                      <a:pt x="2371" y="11855"/>
                    </a:lnTo>
                    <a:lnTo>
                      <a:pt x="20365" y="11855"/>
                    </a:lnTo>
                    <a:cubicBezTo>
                      <a:pt x="21216" y="11855"/>
                      <a:pt x="21915" y="11156"/>
                      <a:pt x="21915" y="10305"/>
                    </a:cubicBezTo>
                    <a:lnTo>
                      <a:pt x="21915" y="1551"/>
                    </a:lnTo>
                    <a:cubicBezTo>
                      <a:pt x="21915" y="669"/>
                      <a:pt x="21216" y="1"/>
                      <a:pt x="203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64"/>
              <p:cNvSpPr/>
              <p:nvPr/>
            </p:nvSpPr>
            <p:spPr>
              <a:xfrm>
                <a:off x="3572302" y="1820411"/>
                <a:ext cx="44701" cy="38124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71" extrusionOk="0">
                    <a:moveTo>
                      <a:pt x="1004" y="0"/>
                    </a:moveTo>
                    <a:cubicBezTo>
                      <a:pt x="457" y="0"/>
                      <a:pt x="1" y="426"/>
                      <a:pt x="1" y="973"/>
                    </a:cubicBezTo>
                    <a:cubicBezTo>
                      <a:pt x="1" y="1569"/>
                      <a:pt x="488" y="1971"/>
                      <a:pt x="1000" y="1971"/>
                    </a:cubicBezTo>
                    <a:cubicBezTo>
                      <a:pt x="1245" y="1971"/>
                      <a:pt x="1496" y="1879"/>
                      <a:pt x="1703" y="1672"/>
                    </a:cubicBezTo>
                    <a:cubicBezTo>
                      <a:pt x="2311" y="1064"/>
                      <a:pt x="1885" y="0"/>
                      <a:pt x="1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64"/>
              <p:cNvSpPr/>
              <p:nvPr/>
            </p:nvSpPr>
            <p:spPr>
              <a:xfrm>
                <a:off x="3490584" y="1819811"/>
                <a:ext cx="44701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89" extrusionOk="0">
                    <a:moveTo>
                      <a:pt x="1004" y="1"/>
                    </a:moveTo>
                    <a:cubicBezTo>
                      <a:pt x="457" y="1"/>
                      <a:pt x="1" y="457"/>
                      <a:pt x="1" y="1004"/>
                    </a:cubicBezTo>
                    <a:cubicBezTo>
                      <a:pt x="1" y="1600"/>
                      <a:pt x="488" y="1988"/>
                      <a:pt x="991" y="1988"/>
                    </a:cubicBezTo>
                    <a:cubicBezTo>
                      <a:pt x="1232" y="1988"/>
                      <a:pt x="1476" y="1900"/>
                      <a:pt x="1673" y="1703"/>
                    </a:cubicBezTo>
                    <a:cubicBezTo>
                      <a:pt x="2311" y="1095"/>
                      <a:pt x="1855" y="1"/>
                      <a:pt x="10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64"/>
              <p:cNvSpPr/>
              <p:nvPr/>
            </p:nvSpPr>
            <p:spPr>
              <a:xfrm>
                <a:off x="3408866" y="1819811"/>
                <a:ext cx="44701" cy="38143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72" extrusionOk="0">
                    <a:moveTo>
                      <a:pt x="974" y="1"/>
                    </a:moveTo>
                    <a:cubicBezTo>
                      <a:pt x="426" y="1"/>
                      <a:pt x="1" y="426"/>
                      <a:pt x="1" y="974"/>
                    </a:cubicBezTo>
                    <a:cubicBezTo>
                      <a:pt x="1" y="1570"/>
                      <a:pt x="474" y="1971"/>
                      <a:pt x="977" y="1971"/>
                    </a:cubicBezTo>
                    <a:cubicBezTo>
                      <a:pt x="1218" y="1971"/>
                      <a:pt x="1466" y="1879"/>
                      <a:pt x="1673" y="1673"/>
                    </a:cubicBezTo>
                    <a:cubicBezTo>
                      <a:pt x="2311" y="1065"/>
                      <a:pt x="1855" y="1"/>
                      <a:pt x="9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479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66"/>
          <p:cNvSpPr txBox="1">
            <a:spLocks noGrp="1"/>
          </p:cNvSpPr>
          <p:nvPr>
            <p:ph type="title"/>
          </p:nvPr>
        </p:nvSpPr>
        <p:spPr>
          <a:xfrm>
            <a:off x="1541075" y="540426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2.Kahoot</a:t>
            </a:r>
            <a:r>
              <a:rPr lang="zh-TW" alt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教學</a:t>
            </a:r>
            <a:endParaRPr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72" name="Google Shape;1672;p66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66">
            <a:hlinkClick r:id="" action="ppaction://noaction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66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66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76" name="Google Shape;1676;p66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77" name="Google Shape;1677;p66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78" name="Google Shape;1678;p66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66">
            <a:hlinkClick r:id="rId5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66">
            <a:hlinkClick r:id="rId5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681" name="Google Shape;1681;p6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682" name="Google Shape;1682;p6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83" name="Google Shape;1683;p6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84" name="Google Shape;1684;p66">
            <a:hlinkClick r:id="rId6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6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6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8" name="Google Shape;1708;p66"/>
          <p:cNvGrpSpPr/>
          <p:nvPr/>
        </p:nvGrpSpPr>
        <p:grpSpPr>
          <a:xfrm>
            <a:off x="5034209" y="1501201"/>
            <a:ext cx="3013707" cy="5281779"/>
            <a:chOff x="5160249" y="1501201"/>
            <a:chExt cx="3013707" cy="5281779"/>
          </a:xfrm>
        </p:grpSpPr>
        <p:sp>
          <p:nvSpPr>
            <p:cNvPr id="1709" name="Google Shape;1709;p66"/>
            <p:cNvSpPr/>
            <p:nvPr/>
          </p:nvSpPr>
          <p:spPr>
            <a:xfrm flipH="1">
              <a:off x="5160249" y="1663575"/>
              <a:ext cx="2259076" cy="1551068"/>
            </a:xfrm>
            <a:custGeom>
              <a:avLst/>
              <a:gdLst/>
              <a:ahLst/>
              <a:cxnLst/>
              <a:rect l="l" t="t" r="r" b="b"/>
              <a:pathLst>
                <a:path w="95129" h="65315" extrusionOk="0">
                  <a:moveTo>
                    <a:pt x="3239" y="0"/>
                  </a:moveTo>
                  <a:cubicBezTo>
                    <a:pt x="1454" y="0"/>
                    <a:pt x="0" y="1422"/>
                    <a:pt x="0" y="3207"/>
                  </a:cubicBezTo>
                  <a:lnTo>
                    <a:pt x="0" y="62108"/>
                  </a:lnTo>
                  <a:cubicBezTo>
                    <a:pt x="0" y="63860"/>
                    <a:pt x="1454" y="65314"/>
                    <a:pt x="3239" y="65314"/>
                  </a:cubicBezTo>
                  <a:lnTo>
                    <a:pt x="91890" y="65314"/>
                  </a:lnTo>
                  <a:cubicBezTo>
                    <a:pt x="93674" y="65314"/>
                    <a:pt x="95129" y="63860"/>
                    <a:pt x="95129" y="62108"/>
                  </a:cubicBezTo>
                  <a:lnTo>
                    <a:pt x="95129" y="3207"/>
                  </a:lnTo>
                  <a:cubicBezTo>
                    <a:pt x="95129" y="1422"/>
                    <a:pt x="93674" y="0"/>
                    <a:pt x="918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0" name="Google Shape;1710;p66"/>
            <p:cNvGrpSpPr/>
            <p:nvPr/>
          </p:nvGrpSpPr>
          <p:grpSpPr>
            <a:xfrm>
              <a:off x="5210622" y="1501201"/>
              <a:ext cx="2963334" cy="5281779"/>
              <a:chOff x="5237424" y="1513292"/>
              <a:chExt cx="2680295" cy="4777297"/>
            </a:xfrm>
          </p:grpSpPr>
          <p:grpSp>
            <p:nvGrpSpPr>
              <p:cNvPr id="1711" name="Google Shape;1711;p66"/>
              <p:cNvGrpSpPr/>
              <p:nvPr/>
            </p:nvGrpSpPr>
            <p:grpSpPr>
              <a:xfrm>
                <a:off x="5237424" y="1513292"/>
                <a:ext cx="2680295" cy="4777297"/>
                <a:chOff x="5189932" y="1729920"/>
                <a:chExt cx="2153193" cy="3837803"/>
              </a:xfrm>
            </p:grpSpPr>
            <p:sp>
              <p:nvSpPr>
                <p:cNvPr id="1712" name="Google Shape;1712;p66"/>
                <p:cNvSpPr/>
                <p:nvPr/>
              </p:nvSpPr>
              <p:spPr>
                <a:xfrm flipH="1">
                  <a:off x="6303800" y="3807362"/>
                  <a:ext cx="98966" cy="98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2" h="4992" fill="none" extrusionOk="0">
                      <a:moveTo>
                        <a:pt x="4991" y="2149"/>
                      </a:moveTo>
                      <a:cubicBezTo>
                        <a:pt x="4991" y="4033"/>
                        <a:pt x="2677" y="4992"/>
                        <a:pt x="1322" y="3636"/>
                      </a:cubicBezTo>
                      <a:cubicBezTo>
                        <a:pt x="0" y="2314"/>
                        <a:pt x="926" y="1"/>
                        <a:pt x="2843" y="1"/>
                      </a:cubicBezTo>
                      <a:cubicBezTo>
                        <a:pt x="4033" y="1"/>
                        <a:pt x="4991" y="959"/>
                        <a:pt x="4991" y="2149"/>
                      </a:cubicBezTo>
                      <a:close/>
                    </a:path>
                  </a:pathLst>
                </a:custGeom>
                <a:noFill/>
                <a:ln w="20650" cap="rnd" cmpd="sng">
                  <a:solidFill>
                    <a:srgbClr val="6CA7B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3" name="Google Shape;1713;p66"/>
                <p:cNvSpPr/>
                <p:nvPr/>
              </p:nvSpPr>
              <p:spPr>
                <a:xfrm flipH="1">
                  <a:off x="6843119" y="4022959"/>
                  <a:ext cx="30154" cy="3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1521" extrusionOk="0">
                      <a:moveTo>
                        <a:pt x="761" y="0"/>
                      </a:moveTo>
                      <a:cubicBezTo>
                        <a:pt x="331" y="0"/>
                        <a:pt x="0" y="331"/>
                        <a:pt x="0" y="760"/>
                      </a:cubicBezTo>
                      <a:cubicBezTo>
                        <a:pt x="0" y="1190"/>
                        <a:pt x="331" y="1521"/>
                        <a:pt x="761" y="1521"/>
                      </a:cubicBezTo>
                      <a:cubicBezTo>
                        <a:pt x="1190" y="1521"/>
                        <a:pt x="1521" y="1190"/>
                        <a:pt x="1521" y="760"/>
                      </a:cubicBezTo>
                      <a:cubicBezTo>
                        <a:pt x="1521" y="331"/>
                        <a:pt x="1190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6CA7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4" name="Google Shape;1714;p66"/>
                <p:cNvSpPr/>
                <p:nvPr/>
              </p:nvSpPr>
              <p:spPr>
                <a:xfrm flipH="1">
                  <a:off x="6735648" y="4022959"/>
                  <a:ext cx="30154" cy="3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1521" extrusionOk="0">
                      <a:moveTo>
                        <a:pt x="760" y="0"/>
                      </a:moveTo>
                      <a:cubicBezTo>
                        <a:pt x="331" y="0"/>
                        <a:pt x="0" y="331"/>
                        <a:pt x="0" y="760"/>
                      </a:cubicBezTo>
                      <a:cubicBezTo>
                        <a:pt x="0" y="1190"/>
                        <a:pt x="331" y="1521"/>
                        <a:pt x="760" y="1521"/>
                      </a:cubicBezTo>
                      <a:cubicBezTo>
                        <a:pt x="1190" y="1521"/>
                        <a:pt x="1521" y="1190"/>
                        <a:pt x="1521" y="760"/>
                      </a:cubicBezTo>
                      <a:cubicBezTo>
                        <a:pt x="1521" y="331"/>
                        <a:pt x="1190" y="0"/>
                        <a:pt x="760" y="0"/>
                      </a:cubicBezTo>
                      <a:close/>
                    </a:path>
                  </a:pathLst>
                </a:custGeom>
                <a:solidFill>
                  <a:srgbClr val="6CA7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5" name="Google Shape;1715;p66"/>
                <p:cNvSpPr/>
                <p:nvPr/>
              </p:nvSpPr>
              <p:spPr>
                <a:xfrm flipH="1">
                  <a:off x="6628176" y="4022959"/>
                  <a:ext cx="30154" cy="3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1521" extrusionOk="0">
                      <a:moveTo>
                        <a:pt x="760" y="0"/>
                      </a:moveTo>
                      <a:cubicBezTo>
                        <a:pt x="331" y="0"/>
                        <a:pt x="0" y="331"/>
                        <a:pt x="0" y="760"/>
                      </a:cubicBezTo>
                      <a:cubicBezTo>
                        <a:pt x="0" y="1190"/>
                        <a:pt x="331" y="1521"/>
                        <a:pt x="760" y="1521"/>
                      </a:cubicBezTo>
                      <a:cubicBezTo>
                        <a:pt x="1190" y="1521"/>
                        <a:pt x="1521" y="1190"/>
                        <a:pt x="1521" y="760"/>
                      </a:cubicBezTo>
                      <a:cubicBezTo>
                        <a:pt x="1521" y="331"/>
                        <a:pt x="1190" y="0"/>
                        <a:pt x="760" y="0"/>
                      </a:cubicBezTo>
                      <a:close/>
                    </a:path>
                  </a:pathLst>
                </a:custGeom>
                <a:solidFill>
                  <a:srgbClr val="6CA7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66"/>
                <p:cNvSpPr/>
                <p:nvPr/>
              </p:nvSpPr>
              <p:spPr>
                <a:xfrm flipH="1">
                  <a:off x="6520051" y="4022959"/>
                  <a:ext cx="30828" cy="3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5" h="1521" extrusionOk="0">
                      <a:moveTo>
                        <a:pt x="761" y="0"/>
                      </a:moveTo>
                      <a:cubicBezTo>
                        <a:pt x="331" y="0"/>
                        <a:pt x="1" y="331"/>
                        <a:pt x="1" y="760"/>
                      </a:cubicBezTo>
                      <a:cubicBezTo>
                        <a:pt x="1" y="1190"/>
                        <a:pt x="331" y="1521"/>
                        <a:pt x="761" y="1521"/>
                      </a:cubicBezTo>
                      <a:cubicBezTo>
                        <a:pt x="1191" y="1521"/>
                        <a:pt x="1554" y="1190"/>
                        <a:pt x="1554" y="760"/>
                      </a:cubicBezTo>
                      <a:cubicBezTo>
                        <a:pt x="1554" y="331"/>
                        <a:pt x="1191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6CA7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66"/>
                <p:cNvSpPr/>
                <p:nvPr/>
              </p:nvSpPr>
              <p:spPr>
                <a:xfrm flipH="1">
                  <a:off x="6843119" y="4130430"/>
                  <a:ext cx="30154" cy="3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1554" extrusionOk="0">
                      <a:moveTo>
                        <a:pt x="761" y="0"/>
                      </a:moveTo>
                      <a:cubicBezTo>
                        <a:pt x="331" y="0"/>
                        <a:pt x="0" y="331"/>
                        <a:pt x="0" y="760"/>
                      </a:cubicBezTo>
                      <a:cubicBezTo>
                        <a:pt x="0" y="1190"/>
                        <a:pt x="331" y="1554"/>
                        <a:pt x="761" y="1554"/>
                      </a:cubicBezTo>
                      <a:cubicBezTo>
                        <a:pt x="1190" y="1554"/>
                        <a:pt x="1521" y="1190"/>
                        <a:pt x="1521" y="760"/>
                      </a:cubicBezTo>
                      <a:cubicBezTo>
                        <a:pt x="1521" y="331"/>
                        <a:pt x="1190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6CA7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66"/>
                <p:cNvSpPr/>
                <p:nvPr/>
              </p:nvSpPr>
              <p:spPr>
                <a:xfrm flipH="1">
                  <a:off x="6735648" y="4130430"/>
                  <a:ext cx="30154" cy="3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1554" extrusionOk="0">
                      <a:moveTo>
                        <a:pt x="760" y="0"/>
                      </a:moveTo>
                      <a:cubicBezTo>
                        <a:pt x="331" y="0"/>
                        <a:pt x="0" y="331"/>
                        <a:pt x="0" y="760"/>
                      </a:cubicBezTo>
                      <a:cubicBezTo>
                        <a:pt x="0" y="1190"/>
                        <a:pt x="331" y="1554"/>
                        <a:pt x="760" y="1554"/>
                      </a:cubicBezTo>
                      <a:cubicBezTo>
                        <a:pt x="1190" y="1554"/>
                        <a:pt x="1521" y="1190"/>
                        <a:pt x="1521" y="760"/>
                      </a:cubicBezTo>
                      <a:cubicBezTo>
                        <a:pt x="1521" y="331"/>
                        <a:pt x="1190" y="0"/>
                        <a:pt x="760" y="0"/>
                      </a:cubicBezTo>
                      <a:close/>
                    </a:path>
                  </a:pathLst>
                </a:custGeom>
                <a:solidFill>
                  <a:srgbClr val="6CA7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66"/>
                <p:cNvSpPr/>
                <p:nvPr/>
              </p:nvSpPr>
              <p:spPr>
                <a:xfrm flipH="1">
                  <a:off x="6628176" y="4130430"/>
                  <a:ext cx="30154" cy="3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1554" extrusionOk="0">
                      <a:moveTo>
                        <a:pt x="760" y="0"/>
                      </a:moveTo>
                      <a:cubicBezTo>
                        <a:pt x="331" y="0"/>
                        <a:pt x="0" y="331"/>
                        <a:pt x="0" y="760"/>
                      </a:cubicBezTo>
                      <a:cubicBezTo>
                        <a:pt x="0" y="1190"/>
                        <a:pt x="331" y="1554"/>
                        <a:pt x="760" y="1554"/>
                      </a:cubicBezTo>
                      <a:cubicBezTo>
                        <a:pt x="1190" y="1554"/>
                        <a:pt x="1521" y="1190"/>
                        <a:pt x="1521" y="760"/>
                      </a:cubicBezTo>
                      <a:cubicBezTo>
                        <a:pt x="1521" y="331"/>
                        <a:pt x="1190" y="0"/>
                        <a:pt x="760" y="0"/>
                      </a:cubicBezTo>
                      <a:close/>
                    </a:path>
                  </a:pathLst>
                </a:custGeom>
                <a:solidFill>
                  <a:srgbClr val="6CA7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66"/>
                <p:cNvSpPr/>
                <p:nvPr/>
              </p:nvSpPr>
              <p:spPr>
                <a:xfrm flipH="1">
                  <a:off x="6520051" y="4130430"/>
                  <a:ext cx="30828" cy="3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5" h="1554" extrusionOk="0">
                      <a:moveTo>
                        <a:pt x="761" y="0"/>
                      </a:moveTo>
                      <a:cubicBezTo>
                        <a:pt x="331" y="0"/>
                        <a:pt x="1" y="331"/>
                        <a:pt x="1" y="760"/>
                      </a:cubicBezTo>
                      <a:cubicBezTo>
                        <a:pt x="1" y="1190"/>
                        <a:pt x="331" y="1554"/>
                        <a:pt x="761" y="1554"/>
                      </a:cubicBezTo>
                      <a:cubicBezTo>
                        <a:pt x="1191" y="1554"/>
                        <a:pt x="1554" y="1190"/>
                        <a:pt x="1554" y="760"/>
                      </a:cubicBezTo>
                      <a:cubicBezTo>
                        <a:pt x="1554" y="331"/>
                        <a:pt x="1191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6CA7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66"/>
                <p:cNvSpPr/>
                <p:nvPr/>
              </p:nvSpPr>
              <p:spPr>
                <a:xfrm flipH="1">
                  <a:off x="6021373" y="5162500"/>
                  <a:ext cx="220850" cy="34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0" h="17189" extrusionOk="0">
                      <a:moveTo>
                        <a:pt x="0" y="1"/>
                      </a:moveTo>
                      <a:lnTo>
                        <a:pt x="3834" y="17188"/>
                      </a:lnTo>
                      <a:lnTo>
                        <a:pt x="11139" y="17188"/>
                      </a:lnTo>
                      <a:lnTo>
                        <a:pt x="9751" y="1"/>
                      </a:lnTo>
                      <a:close/>
                    </a:path>
                  </a:pathLst>
                </a:custGeom>
                <a:solidFill>
                  <a:srgbClr val="FEC9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66"/>
                <p:cNvSpPr/>
                <p:nvPr/>
              </p:nvSpPr>
              <p:spPr>
                <a:xfrm flipH="1">
                  <a:off x="5685220" y="5424467"/>
                  <a:ext cx="560294" cy="143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2" h="7226" extrusionOk="0">
                      <a:moveTo>
                        <a:pt x="12136" y="1"/>
                      </a:moveTo>
                      <a:cubicBezTo>
                        <a:pt x="10517" y="1"/>
                        <a:pt x="9410" y="1618"/>
                        <a:pt x="7099" y="1618"/>
                      </a:cubicBezTo>
                      <a:cubicBezTo>
                        <a:pt x="6083" y="1618"/>
                        <a:pt x="4834" y="1306"/>
                        <a:pt x="3207" y="405"/>
                      </a:cubicBezTo>
                      <a:cubicBezTo>
                        <a:pt x="3207" y="405"/>
                        <a:pt x="1" y="5528"/>
                        <a:pt x="2414" y="6453"/>
                      </a:cubicBezTo>
                      <a:cubicBezTo>
                        <a:pt x="3803" y="6974"/>
                        <a:pt x="9733" y="7225"/>
                        <a:pt x="15204" y="7225"/>
                      </a:cubicBezTo>
                      <a:cubicBezTo>
                        <a:pt x="19104" y="7225"/>
                        <a:pt x="22771" y="7098"/>
                        <a:pt x="24395" y="6850"/>
                      </a:cubicBezTo>
                      <a:cubicBezTo>
                        <a:pt x="28262" y="6255"/>
                        <a:pt x="15701" y="967"/>
                        <a:pt x="12859" y="107"/>
                      </a:cubicBezTo>
                      <a:cubicBezTo>
                        <a:pt x="12604" y="33"/>
                        <a:pt x="12365" y="1"/>
                        <a:pt x="121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66"/>
                <p:cNvSpPr/>
                <p:nvPr/>
              </p:nvSpPr>
              <p:spPr>
                <a:xfrm flipH="1">
                  <a:off x="6786756" y="5162500"/>
                  <a:ext cx="220851" cy="34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0" h="17189" extrusionOk="0">
                      <a:moveTo>
                        <a:pt x="1422" y="1"/>
                      </a:moveTo>
                      <a:lnTo>
                        <a:pt x="0" y="17188"/>
                      </a:lnTo>
                      <a:lnTo>
                        <a:pt x="7338" y="17188"/>
                      </a:lnTo>
                      <a:lnTo>
                        <a:pt x="11139" y="1"/>
                      </a:lnTo>
                      <a:close/>
                    </a:path>
                  </a:pathLst>
                </a:custGeom>
                <a:solidFill>
                  <a:srgbClr val="FEC9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66"/>
                <p:cNvSpPr/>
                <p:nvPr/>
              </p:nvSpPr>
              <p:spPr>
                <a:xfrm flipH="1">
                  <a:off x="5189932" y="2472128"/>
                  <a:ext cx="374078" cy="324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69" h="16350" extrusionOk="0">
                      <a:moveTo>
                        <a:pt x="17751" y="0"/>
                      </a:moveTo>
                      <a:cubicBezTo>
                        <a:pt x="17259" y="0"/>
                        <a:pt x="16462" y="715"/>
                        <a:pt x="16462" y="715"/>
                      </a:cubicBezTo>
                      <a:cubicBezTo>
                        <a:pt x="16384" y="686"/>
                        <a:pt x="16306" y="672"/>
                        <a:pt x="16227" y="672"/>
                      </a:cubicBezTo>
                      <a:cubicBezTo>
                        <a:pt x="15496" y="672"/>
                        <a:pt x="14657" y="1853"/>
                        <a:pt x="12958" y="3194"/>
                      </a:cubicBezTo>
                      <a:cubicBezTo>
                        <a:pt x="11798" y="4115"/>
                        <a:pt x="10867" y="4296"/>
                        <a:pt x="10314" y="4296"/>
                      </a:cubicBezTo>
                      <a:cubicBezTo>
                        <a:pt x="9953" y="4296"/>
                        <a:pt x="9752" y="4219"/>
                        <a:pt x="9752" y="4219"/>
                      </a:cubicBezTo>
                      <a:cubicBezTo>
                        <a:pt x="10248" y="3922"/>
                        <a:pt x="10710" y="3525"/>
                        <a:pt x="11074" y="3062"/>
                      </a:cubicBezTo>
                      <a:cubicBezTo>
                        <a:pt x="11471" y="2666"/>
                        <a:pt x="11570" y="2071"/>
                        <a:pt x="11371" y="1575"/>
                      </a:cubicBezTo>
                      <a:lnTo>
                        <a:pt x="11371" y="1575"/>
                      </a:lnTo>
                      <a:cubicBezTo>
                        <a:pt x="6512" y="3062"/>
                        <a:pt x="5719" y="4847"/>
                        <a:pt x="5455" y="7095"/>
                      </a:cubicBezTo>
                      <a:cubicBezTo>
                        <a:pt x="5289" y="8285"/>
                        <a:pt x="1" y="12449"/>
                        <a:pt x="1" y="12449"/>
                      </a:cubicBezTo>
                      <a:lnTo>
                        <a:pt x="3604" y="16350"/>
                      </a:lnTo>
                      <a:cubicBezTo>
                        <a:pt x="3604" y="16350"/>
                        <a:pt x="9686" y="10202"/>
                        <a:pt x="11140" y="9673"/>
                      </a:cubicBezTo>
                      <a:cubicBezTo>
                        <a:pt x="13090" y="8946"/>
                        <a:pt x="15503" y="6764"/>
                        <a:pt x="17387" y="4252"/>
                      </a:cubicBezTo>
                      <a:cubicBezTo>
                        <a:pt x="18712" y="2539"/>
                        <a:pt x="18868" y="448"/>
                        <a:pt x="18164" y="448"/>
                      </a:cubicBezTo>
                      <a:cubicBezTo>
                        <a:pt x="18148" y="448"/>
                        <a:pt x="18131" y="449"/>
                        <a:pt x="18114" y="451"/>
                      </a:cubicBezTo>
                      <a:cubicBezTo>
                        <a:pt x="18180" y="253"/>
                        <a:pt x="18048" y="54"/>
                        <a:pt x="17883" y="21"/>
                      </a:cubicBezTo>
                      <a:cubicBezTo>
                        <a:pt x="17842" y="7"/>
                        <a:pt x="17798" y="0"/>
                        <a:pt x="17751" y="0"/>
                      </a:cubicBezTo>
                      <a:close/>
                    </a:path>
                  </a:pathLst>
                </a:custGeom>
                <a:solidFill>
                  <a:srgbClr val="FFCA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66"/>
                <p:cNvSpPr/>
                <p:nvPr/>
              </p:nvSpPr>
              <p:spPr>
                <a:xfrm flipH="1">
                  <a:off x="5719279" y="2383630"/>
                  <a:ext cx="553851" cy="759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37" h="38290" extrusionOk="0">
                      <a:moveTo>
                        <a:pt x="6303" y="1"/>
                      </a:moveTo>
                      <a:cubicBezTo>
                        <a:pt x="2641" y="1"/>
                        <a:pt x="1" y="14436"/>
                        <a:pt x="4237" y="19293"/>
                      </a:cubicBezTo>
                      <a:cubicBezTo>
                        <a:pt x="4237" y="19293"/>
                        <a:pt x="16594" y="38289"/>
                        <a:pt x="19260" y="38289"/>
                      </a:cubicBezTo>
                      <a:cubicBezTo>
                        <a:pt x="19313" y="38289"/>
                        <a:pt x="19363" y="38282"/>
                        <a:pt x="19408" y="38266"/>
                      </a:cubicBezTo>
                      <a:cubicBezTo>
                        <a:pt x="27936" y="35390"/>
                        <a:pt x="22747" y="26334"/>
                        <a:pt x="21160" y="24218"/>
                      </a:cubicBezTo>
                      <a:cubicBezTo>
                        <a:pt x="19904" y="22500"/>
                        <a:pt x="8236" y="1378"/>
                        <a:pt x="8236" y="1378"/>
                      </a:cubicBezTo>
                      <a:cubicBezTo>
                        <a:pt x="7581" y="420"/>
                        <a:pt x="6927" y="1"/>
                        <a:pt x="63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66"/>
                <p:cNvSpPr/>
                <p:nvPr/>
              </p:nvSpPr>
              <p:spPr>
                <a:xfrm flipH="1">
                  <a:off x="5994510" y="3523580"/>
                  <a:ext cx="1079947" cy="1802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74" h="90899" extrusionOk="0">
                      <a:moveTo>
                        <a:pt x="11504" y="1"/>
                      </a:moveTo>
                      <a:lnTo>
                        <a:pt x="1" y="87362"/>
                      </a:lnTo>
                      <a:lnTo>
                        <a:pt x="14875" y="90039"/>
                      </a:lnTo>
                      <a:lnTo>
                        <a:pt x="27237" y="33617"/>
                      </a:lnTo>
                      <a:lnTo>
                        <a:pt x="42475" y="90898"/>
                      </a:lnTo>
                      <a:lnTo>
                        <a:pt x="54474" y="88221"/>
                      </a:lnTo>
                      <a:lnTo>
                        <a:pt x="4535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66"/>
                <p:cNvSpPr/>
                <p:nvPr/>
              </p:nvSpPr>
              <p:spPr>
                <a:xfrm flipH="1">
                  <a:off x="6080352" y="2285119"/>
                  <a:ext cx="848629" cy="1245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6" h="62836" extrusionOk="0">
                      <a:moveTo>
                        <a:pt x="23304" y="1"/>
                      </a:moveTo>
                      <a:cubicBezTo>
                        <a:pt x="23304" y="1"/>
                        <a:pt x="21486" y="530"/>
                        <a:pt x="18908" y="1290"/>
                      </a:cubicBezTo>
                      <a:lnTo>
                        <a:pt x="18114" y="1521"/>
                      </a:lnTo>
                      <a:cubicBezTo>
                        <a:pt x="13718" y="2844"/>
                        <a:pt x="7636" y="4827"/>
                        <a:pt x="4794" y="6314"/>
                      </a:cubicBezTo>
                      <a:cubicBezTo>
                        <a:pt x="1" y="8793"/>
                        <a:pt x="3868" y="30410"/>
                        <a:pt x="4166" y="43467"/>
                      </a:cubicBezTo>
                      <a:cubicBezTo>
                        <a:pt x="4298" y="50044"/>
                        <a:pt x="4661" y="54837"/>
                        <a:pt x="3835" y="56721"/>
                      </a:cubicBezTo>
                      <a:cubicBezTo>
                        <a:pt x="1554" y="61712"/>
                        <a:pt x="4166" y="62836"/>
                        <a:pt x="4166" y="62836"/>
                      </a:cubicBezTo>
                      <a:lnTo>
                        <a:pt x="38013" y="62836"/>
                      </a:lnTo>
                      <a:cubicBezTo>
                        <a:pt x="38013" y="62836"/>
                        <a:pt x="42805" y="21717"/>
                        <a:pt x="42012" y="14181"/>
                      </a:cubicBezTo>
                      <a:cubicBezTo>
                        <a:pt x="40988" y="4728"/>
                        <a:pt x="41847" y="5620"/>
                        <a:pt x="34278" y="3075"/>
                      </a:cubicBezTo>
                      <a:cubicBezTo>
                        <a:pt x="32889" y="2579"/>
                        <a:pt x="31633" y="2183"/>
                        <a:pt x="30509" y="1819"/>
                      </a:cubicBezTo>
                      <a:lnTo>
                        <a:pt x="29782" y="1621"/>
                      </a:lnTo>
                      <a:cubicBezTo>
                        <a:pt x="27667" y="926"/>
                        <a:pt x="25485" y="398"/>
                        <a:pt x="233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8" name="Google Shape;1728;p66"/>
                <p:cNvSpPr/>
                <p:nvPr/>
              </p:nvSpPr>
              <p:spPr>
                <a:xfrm flipH="1">
                  <a:off x="6339187" y="2031538"/>
                  <a:ext cx="200550" cy="371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6" h="18746" extrusionOk="0">
                      <a:moveTo>
                        <a:pt x="397" y="0"/>
                      </a:moveTo>
                      <a:lnTo>
                        <a:pt x="199" y="8693"/>
                      </a:lnTo>
                      <a:lnTo>
                        <a:pt x="67" y="13949"/>
                      </a:lnTo>
                      <a:cubicBezTo>
                        <a:pt x="1" y="16494"/>
                        <a:pt x="2017" y="18642"/>
                        <a:pt x="4562" y="18742"/>
                      </a:cubicBezTo>
                      <a:cubicBezTo>
                        <a:pt x="4624" y="18744"/>
                        <a:pt x="4686" y="18745"/>
                        <a:pt x="4747" y="18745"/>
                      </a:cubicBezTo>
                      <a:cubicBezTo>
                        <a:pt x="7242" y="18745"/>
                        <a:pt x="9293" y="16796"/>
                        <a:pt x="9454" y="14312"/>
                      </a:cubicBezTo>
                      <a:lnTo>
                        <a:pt x="9586" y="11371"/>
                      </a:lnTo>
                      <a:lnTo>
                        <a:pt x="10115" y="1091"/>
                      </a:lnTo>
                      <a:lnTo>
                        <a:pt x="397" y="0"/>
                      </a:lnTo>
                      <a:close/>
                    </a:path>
                  </a:pathLst>
                </a:custGeom>
                <a:solidFill>
                  <a:srgbClr val="FEC9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66"/>
                <p:cNvSpPr/>
                <p:nvPr/>
              </p:nvSpPr>
              <p:spPr>
                <a:xfrm flipH="1">
                  <a:off x="6474176" y="1852974"/>
                  <a:ext cx="202810" cy="29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0" h="14858" extrusionOk="0">
                      <a:moveTo>
                        <a:pt x="3977" y="0"/>
                      </a:moveTo>
                      <a:cubicBezTo>
                        <a:pt x="2959" y="0"/>
                        <a:pt x="1" y="387"/>
                        <a:pt x="412" y="4942"/>
                      </a:cubicBezTo>
                      <a:cubicBezTo>
                        <a:pt x="809" y="9172"/>
                        <a:pt x="6593" y="14858"/>
                        <a:pt x="6593" y="14858"/>
                      </a:cubicBezTo>
                      <a:cubicBezTo>
                        <a:pt x="6593" y="14858"/>
                        <a:pt x="10229" y="2066"/>
                        <a:pt x="4313" y="17"/>
                      </a:cubicBezTo>
                      <a:cubicBezTo>
                        <a:pt x="4313" y="17"/>
                        <a:pt x="4185" y="0"/>
                        <a:pt x="397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0" name="Google Shape;1730;p66"/>
                <p:cNvSpPr/>
                <p:nvPr/>
              </p:nvSpPr>
              <p:spPr>
                <a:xfrm flipH="1">
                  <a:off x="6225174" y="1836737"/>
                  <a:ext cx="102892" cy="173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0" h="8769" extrusionOk="0">
                      <a:moveTo>
                        <a:pt x="3175" y="1"/>
                      </a:moveTo>
                      <a:cubicBezTo>
                        <a:pt x="1999" y="1"/>
                        <a:pt x="573" y="1352"/>
                        <a:pt x="298" y="2290"/>
                      </a:cubicBezTo>
                      <a:cubicBezTo>
                        <a:pt x="0" y="3414"/>
                        <a:pt x="628" y="4604"/>
                        <a:pt x="1289" y="5595"/>
                      </a:cubicBezTo>
                      <a:cubicBezTo>
                        <a:pt x="1983" y="6587"/>
                        <a:pt x="2777" y="7579"/>
                        <a:pt x="2843" y="8768"/>
                      </a:cubicBezTo>
                      <a:cubicBezTo>
                        <a:pt x="2810" y="8041"/>
                        <a:pt x="3008" y="7281"/>
                        <a:pt x="3438" y="6686"/>
                      </a:cubicBezTo>
                      <a:cubicBezTo>
                        <a:pt x="3834" y="6058"/>
                        <a:pt x="4198" y="5430"/>
                        <a:pt x="4562" y="4769"/>
                      </a:cubicBezTo>
                      <a:cubicBezTo>
                        <a:pt x="5090" y="3579"/>
                        <a:pt x="5190" y="935"/>
                        <a:pt x="3834" y="175"/>
                      </a:cubicBezTo>
                      <a:cubicBezTo>
                        <a:pt x="3632" y="54"/>
                        <a:pt x="3408" y="1"/>
                        <a:pt x="3175" y="1"/>
                      </a:cubicBezTo>
                      <a:close/>
                    </a:path>
                  </a:pathLst>
                </a:custGeom>
                <a:solidFill>
                  <a:srgbClr val="0E12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1" name="Google Shape;1731;p66"/>
                <p:cNvSpPr/>
                <p:nvPr/>
              </p:nvSpPr>
              <p:spPr>
                <a:xfrm flipH="1">
                  <a:off x="6263178" y="1846749"/>
                  <a:ext cx="396738" cy="420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2" h="21234" extrusionOk="0">
                      <a:moveTo>
                        <a:pt x="12541" y="0"/>
                      </a:moveTo>
                      <a:cubicBezTo>
                        <a:pt x="4179" y="0"/>
                        <a:pt x="3253" y="9057"/>
                        <a:pt x="3253" y="9057"/>
                      </a:cubicBezTo>
                      <a:cubicBezTo>
                        <a:pt x="2985" y="8831"/>
                        <a:pt x="2538" y="8693"/>
                        <a:pt x="2067" y="8693"/>
                      </a:cubicBezTo>
                      <a:cubicBezTo>
                        <a:pt x="1087" y="8693"/>
                        <a:pt x="1" y="9290"/>
                        <a:pt x="179" y="10941"/>
                      </a:cubicBezTo>
                      <a:cubicBezTo>
                        <a:pt x="411" y="13354"/>
                        <a:pt x="4013" y="14015"/>
                        <a:pt x="4013" y="14015"/>
                      </a:cubicBezTo>
                      <a:cubicBezTo>
                        <a:pt x="4013" y="14015"/>
                        <a:pt x="6157" y="21233"/>
                        <a:pt x="12537" y="21233"/>
                      </a:cubicBezTo>
                      <a:cubicBezTo>
                        <a:pt x="12690" y="21233"/>
                        <a:pt x="12846" y="21229"/>
                        <a:pt x="13004" y="21221"/>
                      </a:cubicBezTo>
                      <a:cubicBezTo>
                        <a:pt x="19317" y="20890"/>
                        <a:pt x="19119" y="15833"/>
                        <a:pt x="19681" y="11569"/>
                      </a:cubicBezTo>
                      <a:cubicBezTo>
                        <a:pt x="19945" y="9222"/>
                        <a:pt x="20011" y="6842"/>
                        <a:pt x="19813" y="4495"/>
                      </a:cubicBezTo>
                      <a:cubicBezTo>
                        <a:pt x="19813" y="4495"/>
                        <a:pt x="19912" y="0"/>
                        <a:pt x="12541" y="0"/>
                      </a:cubicBezTo>
                      <a:close/>
                    </a:path>
                  </a:pathLst>
                </a:custGeom>
                <a:solidFill>
                  <a:srgbClr val="FFCA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2" name="Google Shape;1732;p66"/>
                <p:cNvSpPr/>
                <p:nvPr/>
              </p:nvSpPr>
              <p:spPr>
                <a:xfrm flipH="1">
                  <a:off x="6424375" y="1998113"/>
                  <a:ext cx="61616" cy="28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1422" fill="none" extrusionOk="0">
                      <a:moveTo>
                        <a:pt x="0" y="1422"/>
                      </a:moveTo>
                      <a:cubicBezTo>
                        <a:pt x="694" y="430"/>
                        <a:pt x="1950" y="0"/>
                        <a:pt x="3107" y="364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3" name="Google Shape;1733;p66"/>
                <p:cNvSpPr/>
                <p:nvPr/>
              </p:nvSpPr>
              <p:spPr>
                <a:xfrm flipH="1">
                  <a:off x="6292004" y="1977138"/>
                  <a:ext cx="60308" cy="30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522" fill="none" extrusionOk="0">
                      <a:moveTo>
                        <a:pt x="0" y="1422"/>
                      </a:moveTo>
                      <a:cubicBezTo>
                        <a:pt x="0" y="1422"/>
                        <a:pt x="1521" y="1"/>
                        <a:pt x="3041" y="152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4" name="Google Shape;1734;p66"/>
                <p:cNvSpPr/>
                <p:nvPr/>
              </p:nvSpPr>
              <p:spPr>
                <a:xfrm flipH="1">
                  <a:off x="6343148" y="2045941"/>
                  <a:ext cx="35390" cy="8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4629" fill="none" extrusionOk="0">
                      <a:moveTo>
                        <a:pt x="1" y="1"/>
                      </a:moveTo>
                      <a:cubicBezTo>
                        <a:pt x="1" y="1"/>
                        <a:pt x="695" y="1852"/>
                        <a:pt x="1323" y="2976"/>
                      </a:cubicBezTo>
                      <a:cubicBezTo>
                        <a:pt x="1951" y="4132"/>
                        <a:pt x="133" y="4628"/>
                        <a:pt x="133" y="462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66"/>
                <p:cNvSpPr/>
                <p:nvPr/>
              </p:nvSpPr>
              <p:spPr>
                <a:xfrm flipH="1">
                  <a:off x="6359508" y="2171106"/>
                  <a:ext cx="67504" cy="20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5" h="1059" fill="none" extrusionOk="0">
                      <a:moveTo>
                        <a:pt x="0" y="1"/>
                      </a:moveTo>
                      <a:cubicBezTo>
                        <a:pt x="926" y="860"/>
                        <a:pt x="2281" y="1058"/>
                        <a:pt x="3405" y="56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66"/>
                <p:cNvSpPr/>
                <p:nvPr/>
              </p:nvSpPr>
              <p:spPr>
                <a:xfrm flipH="1">
                  <a:off x="6482046" y="1887370"/>
                  <a:ext cx="178266" cy="184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9322" extrusionOk="0">
                      <a:moveTo>
                        <a:pt x="5223" y="0"/>
                      </a:moveTo>
                      <a:cubicBezTo>
                        <a:pt x="1" y="166"/>
                        <a:pt x="2249" y="5520"/>
                        <a:pt x="3273" y="7008"/>
                      </a:cubicBezTo>
                      <a:cubicBezTo>
                        <a:pt x="4298" y="8495"/>
                        <a:pt x="4265" y="9322"/>
                        <a:pt x="4265" y="9322"/>
                      </a:cubicBezTo>
                      <a:cubicBezTo>
                        <a:pt x="4628" y="7702"/>
                        <a:pt x="5554" y="6281"/>
                        <a:pt x="6942" y="5355"/>
                      </a:cubicBezTo>
                      <a:cubicBezTo>
                        <a:pt x="8991" y="3868"/>
                        <a:pt x="5223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7" name="Google Shape;1737;p66"/>
                <p:cNvSpPr/>
                <p:nvPr/>
              </p:nvSpPr>
              <p:spPr>
                <a:xfrm flipH="1">
                  <a:off x="5417860" y="2637013"/>
                  <a:ext cx="654641" cy="50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1" h="25587" extrusionOk="0">
                      <a:moveTo>
                        <a:pt x="29286" y="1"/>
                      </a:moveTo>
                      <a:cubicBezTo>
                        <a:pt x="29286" y="1"/>
                        <a:pt x="13354" y="10016"/>
                        <a:pt x="11040" y="11437"/>
                      </a:cubicBezTo>
                      <a:cubicBezTo>
                        <a:pt x="7735" y="13520"/>
                        <a:pt x="0" y="19469"/>
                        <a:pt x="9288" y="25485"/>
                      </a:cubicBezTo>
                      <a:cubicBezTo>
                        <a:pt x="9393" y="25554"/>
                        <a:pt x="9526" y="25587"/>
                        <a:pt x="9682" y="25587"/>
                      </a:cubicBezTo>
                      <a:cubicBezTo>
                        <a:pt x="13611" y="25587"/>
                        <a:pt x="33021" y="4893"/>
                        <a:pt x="33021" y="4893"/>
                      </a:cubicBezTo>
                      <a:lnTo>
                        <a:pt x="2928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8" name="Google Shape;1738;p66"/>
                <p:cNvSpPr/>
                <p:nvPr/>
              </p:nvSpPr>
              <p:spPr>
                <a:xfrm flipH="1">
                  <a:off x="6782831" y="5424467"/>
                  <a:ext cx="560294" cy="143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2" h="7226" extrusionOk="0">
                      <a:moveTo>
                        <a:pt x="16126" y="1"/>
                      </a:moveTo>
                      <a:cubicBezTo>
                        <a:pt x="15897" y="1"/>
                        <a:pt x="15658" y="33"/>
                        <a:pt x="15404" y="107"/>
                      </a:cubicBezTo>
                      <a:cubicBezTo>
                        <a:pt x="12561" y="967"/>
                        <a:pt x="1" y="6255"/>
                        <a:pt x="3868" y="6850"/>
                      </a:cubicBezTo>
                      <a:cubicBezTo>
                        <a:pt x="5478" y="7098"/>
                        <a:pt x="9143" y="7225"/>
                        <a:pt x="13045" y="7225"/>
                      </a:cubicBezTo>
                      <a:cubicBezTo>
                        <a:pt x="18519" y="7225"/>
                        <a:pt x="24460" y="6974"/>
                        <a:pt x="25849" y="6453"/>
                      </a:cubicBezTo>
                      <a:cubicBezTo>
                        <a:pt x="28262" y="5528"/>
                        <a:pt x="25056" y="405"/>
                        <a:pt x="25056" y="405"/>
                      </a:cubicBezTo>
                      <a:cubicBezTo>
                        <a:pt x="23419" y="1306"/>
                        <a:pt x="22166" y="1618"/>
                        <a:pt x="21149" y="1618"/>
                      </a:cubicBezTo>
                      <a:cubicBezTo>
                        <a:pt x="18836" y="1618"/>
                        <a:pt x="17741" y="1"/>
                        <a:pt x="1612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9" name="Google Shape;1739;p66"/>
                <p:cNvSpPr/>
                <p:nvPr/>
              </p:nvSpPr>
              <p:spPr>
                <a:xfrm flipH="1">
                  <a:off x="6716536" y="2403038"/>
                  <a:ext cx="492255" cy="741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30" h="37404" extrusionOk="0">
                      <a:moveTo>
                        <a:pt x="19732" y="0"/>
                      </a:moveTo>
                      <a:cubicBezTo>
                        <a:pt x="19700" y="0"/>
                        <a:pt x="19668" y="1"/>
                        <a:pt x="19635" y="3"/>
                      </a:cubicBezTo>
                      <a:cubicBezTo>
                        <a:pt x="19635" y="3"/>
                        <a:pt x="17916" y="201"/>
                        <a:pt x="14578" y="5423"/>
                      </a:cubicBezTo>
                      <a:cubicBezTo>
                        <a:pt x="12231" y="9059"/>
                        <a:pt x="9653" y="15373"/>
                        <a:pt x="4959" y="25619"/>
                      </a:cubicBezTo>
                      <a:cubicBezTo>
                        <a:pt x="2744" y="30478"/>
                        <a:pt x="1" y="37023"/>
                        <a:pt x="5124" y="37386"/>
                      </a:cubicBezTo>
                      <a:cubicBezTo>
                        <a:pt x="5284" y="37398"/>
                        <a:pt x="5445" y="37403"/>
                        <a:pt x="5606" y="37403"/>
                      </a:cubicBezTo>
                      <a:cubicBezTo>
                        <a:pt x="8232" y="37403"/>
                        <a:pt x="10909" y="35877"/>
                        <a:pt x="12528" y="32825"/>
                      </a:cubicBezTo>
                      <a:cubicBezTo>
                        <a:pt x="15701" y="27007"/>
                        <a:pt x="19998" y="20793"/>
                        <a:pt x="19998" y="20793"/>
                      </a:cubicBezTo>
                      <a:cubicBezTo>
                        <a:pt x="19998" y="20793"/>
                        <a:pt x="24829" y="0"/>
                        <a:pt x="1973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0" name="Google Shape;1740;p66"/>
                <p:cNvSpPr/>
                <p:nvPr/>
              </p:nvSpPr>
              <p:spPr>
                <a:xfrm flipH="1">
                  <a:off x="6226482" y="2766768"/>
                  <a:ext cx="243134" cy="358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64" h="18081" extrusionOk="0">
                      <a:moveTo>
                        <a:pt x="4628" y="0"/>
                      </a:moveTo>
                      <a:cubicBezTo>
                        <a:pt x="3769" y="0"/>
                        <a:pt x="3008" y="628"/>
                        <a:pt x="2843" y="1488"/>
                      </a:cubicBezTo>
                      <a:lnTo>
                        <a:pt x="199" y="15899"/>
                      </a:lnTo>
                      <a:cubicBezTo>
                        <a:pt x="1" y="17023"/>
                        <a:pt x="860" y="18048"/>
                        <a:pt x="2017" y="18081"/>
                      </a:cubicBezTo>
                      <a:lnTo>
                        <a:pt x="7603" y="18081"/>
                      </a:lnTo>
                      <a:cubicBezTo>
                        <a:pt x="8495" y="18081"/>
                        <a:pt x="9256" y="17420"/>
                        <a:pt x="9421" y="16560"/>
                      </a:cubicBezTo>
                      <a:lnTo>
                        <a:pt x="12065" y="2149"/>
                      </a:lnTo>
                      <a:cubicBezTo>
                        <a:pt x="12263" y="1025"/>
                        <a:pt x="11404" y="0"/>
                        <a:pt x="102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1" name="Google Shape;1741;p66"/>
                <p:cNvSpPr/>
                <p:nvPr/>
              </p:nvSpPr>
              <p:spPr>
                <a:xfrm flipH="1">
                  <a:off x="6358199" y="2791668"/>
                  <a:ext cx="48512" cy="83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7" h="4232" extrusionOk="0">
                      <a:moveTo>
                        <a:pt x="1058" y="0"/>
                      </a:moveTo>
                      <a:cubicBezTo>
                        <a:pt x="860" y="0"/>
                        <a:pt x="728" y="133"/>
                        <a:pt x="695" y="298"/>
                      </a:cubicBezTo>
                      <a:lnTo>
                        <a:pt x="67" y="3802"/>
                      </a:lnTo>
                      <a:cubicBezTo>
                        <a:pt x="1" y="4033"/>
                        <a:pt x="166" y="4231"/>
                        <a:pt x="397" y="4231"/>
                      </a:cubicBezTo>
                      <a:lnTo>
                        <a:pt x="1422" y="4231"/>
                      </a:lnTo>
                      <a:cubicBezTo>
                        <a:pt x="1587" y="4231"/>
                        <a:pt x="1719" y="4099"/>
                        <a:pt x="1753" y="3934"/>
                      </a:cubicBezTo>
                      <a:lnTo>
                        <a:pt x="2381" y="397"/>
                      </a:lnTo>
                      <a:cubicBezTo>
                        <a:pt x="2447" y="199"/>
                        <a:pt x="2281" y="0"/>
                        <a:pt x="2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2" name="Google Shape;1742;p66"/>
                <p:cNvSpPr/>
                <p:nvPr/>
              </p:nvSpPr>
              <p:spPr>
                <a:xfrm flipH="1">
                  <a:off x="6285521" y="2871563"/>
                  <a:ext cx="345946" cy="219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0" h="11076" extrusionOk="0">
                      <a:moveTo>
                        <a:pt x="9287" y="1"/>
                      </a:moveTo>
                      <a:cubicBezTo>
                        <a:pt x="9276" y="1"/>
                        <a:pt x="9266" y="2"/>
                        <a:pt x="9255" y="3"/>
                      </a:cubicBezTo>
                      <a:cubicBezTo>
                        <a:pt x="8660" y="69"/>
                        <a:pt x="8693" y="1920"/>
                        <a:pt x="8098" y="2779"/>
                      </a:cubicBezTo>
                      <a:cubicBezTo>
                        <a:pt x="7536" y="3639"/>
                        <a:pt x="5719" y="3969"/>
                        <a:pt x="4826" y="4234"/>
                      </a:cubicBezTo>
                      <a:cubicBezTo>
                        <a:pt x="3240" y="4664"/>
                        <a:pt x="1620" y="4928"/>
                        <a:pt x="0" y="4994"/>
                      </a:cubicBezTo>
                      <a:lnTo>
                        <a:pt x="760" y="11076"/>
                      </a:lnTo>
                      <a:cubicBezTo>
                        <a:pt x="760" y="11076"/>
                        <a:pt x="5329" y="10275"/>
                        <a:pt x="6737" y="10275"/>
                      </a:cubicBezTo>
                      <a:cubicBezTo>
                        <a:pt x="6816" y="10275"/>
                        <a:pt x="6884" y="10277"/>
                        <a:pt x="6942" y="10283"/>
                      </a:cubicBezTo>
                      <a:cubicBezTo>
                        <a:pt x="7581" y="10349"/>
                        <a:pt x="8223" y="10382"/>
                        <a:pt x="8866" y="10382"/>
                      </a:cubicBezTo>
                      <a:cubicBezTo>
                        <a:pt x="10151" y="10382"/>
                        <a:pt x="11437" y="10250"/>
                        <a:pt x="12693" y="9985"/>
                      </a:cubicBezTo>
                      <a:cubicBezTo>
                        <a:pt x="13354" y="9853"/>
                        <a:pt x="13850" y="9390"/>
                        <a:pt x="14015" y="8762"/>
                      </a:cubicBezTo>
                      <a:cubicBezTo>
                        <a:pt x="15139" y="8696"/>
                        <a:pt x="15139" y="7341"/>
                        <a:pt x="15139" y="7341"/>
                      </a:cubicBezTo>
                      <a:cubicBezTo>
                        <a:pt x="15800" y="7242"/>
                        <a:pt x="16164" y="6581"/>
                        <a:pt x="15932" y="5986"/>
                      </a:cubicBezTo>
                      <a:cubicBezTo>
                        <a:pt x="16946" y="5508"/>
                        <a:pt x="17449" y="4116"/>
                        <a:pt x="16323" y="4116"/>
                      </a:cubicBezTo>
                      <a:cubicBezTo>
                        <a:pt x="16201" y="4116"/>
                        <a:pt x="16060" y="4132"/>
                        <a:pt x="15899" y="4168"/>
                      </a:cubicBezTo>
                      <a:cubicBezTo>
                        <a:pt x="14776" y="4407"/>
                        <a:pt x="13374" y="4484"/>
                        <a:pt x="12187" y="4484"/>
                      </a:cubicBezTo>
                      <a:cubicBezTo>
                        <a:pt x="10753" y="4484"/>
                        <a:pt x="9631" y="4372"/>
                        <a:pt x="9685" y="4300"/>
                      </a:cubicBezTo>
                      <a:cubicBezTo>
                        <a:pt x="10049" y="3870"/>
                        <a:pt x="10148" y="3341"/>
                        <a:pt x="10379" y="2350"/>
                      </a:cubicBezTo>
                      <a:cubicBezTo>
                        <a:pt x="10605" y="1412"/>
                        <a:pt x="9757" y="1"/>
                        <a:pt x="9287" y="1"/>
                      </a:cubicBezTo>
                      <a:close/>
                    </a:path>
                  </a:pathLst>
                </a:custGeom>
                <a:solidFill>
                  <a:srgbClr val="FFCA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3" name="Google Shape;1743;p66"/>
                <p:cNvSpPr/>
                <p:nvPr/>
              </p:nvSpPr>
              <p:spPr>
                <a:xfrm flipH="1">
                  <a:off x="6571160" y="2945668"/>
                  <a:ext cx="632041" cy="202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1" h="10199" extrusionOk="0">
                      <a:moveTo>
                        <a:pt x="31285" y="0"/>
                      </a:moveTo>
                      <a:cubicBezTo>
                        <a:pt x="31285" y="0"/>
                        <a:pt x="16417" y="699"/>
                        <a:pt x="11262" y="699"/>
                      </a:cubicBezTo>
                      <a:cubicBezTo>
                        <a:pt x="10594" y="699"/>
                        <a:pt x="10089" y="688"/>
                        <a:pt x="9800" y="661"/>
                      </a:cubicBezTo>
                      <a:cubicBezTo>
                        <a:pt x="9487" y="634"/>
                        <a:pt x="9183" y="621"/>
                        <a:pt x="8888" y="621"/>
                      </a:cubicBezTo>
                      <a:cubicBezTo>
                        <a:pt x="1325" y="621"/>
                        <a:pt x="0" y="9286"/>
                        <a:pt x="4677" y="10081"/>
                      </a:cubicBezTo>
                      <a:cubicBezTo>
                        <a:pt x="5134" y="10163"/>
                        <a:pt x="5859" y="10199"/>
                        <a:pt x="6782" y="10199"/>
                      </a:cubicBezTo>
                      <a:cubicBezTo>
                        <a:pt x="13724" y="10199"/>
                        <a:pt x="31880" y="8164"/>
                        <a:pt x="31880" y="8164"/>
                      </a:cubicBezTo>
                      <a:lnTo>
                        <a:pt x="312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4" name="Google Shape;1744;p66"/>
                <p:cNvSpPr/>
                <p:nvPr/>
              </p:nvSpPr>
              <p:spPr>
                <a:xfrm flipH="1">
                  <a:off x="6197657" y="1729920"/>
                  <a:ext cx="456094" cy="278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06" h="14025" extrusionOk="0">
                      <a:moveTo>
                        <a:pt x="14879" y="0"/>
                      </a:moveTo>
                      <a:cubicBezTo>
                        <a:pt x="14641" y="0"/>
                        <a:pt x="14404" y="34"/>
                        <a:pt x="14180" y="109"/>
                      </a:cubicBezTo>
                      <a:cubicBezTo>
                        <a:pt x="12131" y="505"/>
                        <a:pt x="10148" y="1100"/>
                        <a:pt x="8231" y="1927"/>
                      </a:cubicBezTo>
                      <a:cubicBezTo>
                        <a:pt x="8418" y="1428"/>
                        <a:pt x="7841" y="929"/>
                        <a:pt x="7303" y="929"/>
                      </a:cubicBezTo>
                      <a:cubicBezTo>
                        <a:pt x="7271" y="929"/>
                        <a:pt x="7238" y="931"/>
                        <a:pt x="7206" y="935"/>
                      </a:cubicBezTo>
                      <a:cubicBezTo>
                        <a:pt x="6644" y="1067"/>
                        <a:pt x="6148" y="1398"/>
                        <a:pt x="5785" y="1827"/>
                      </a:cubicBezTo>
                      <a:cubicBezTo>
                        <a:pt x="4595" y="3017"/>
                        <a:pt x="0" y="7645"/>
                        <a:pt x="3107" y="9066"/>
                      </a:cubicBezTo>
                      <a:cubicBezTo>
                        <a:pt x="3433" y="9210"/>
                        <a:pt x="3789" y="9267"/>
                        <a:pt x="4161" y="9267"/>
                      </a:cubicBezTo>
                      <a:cubicBezTo>
                        <a:pt x="5418" y="9267"/>
                        <a:pt x="6863" y="8617"/>
                        <a:pt x="7933" y="8438"/>
                      </a:cubicBezTo>
                      <a:cubicBezTo>
                        <a:pt x="9033" y="8265"/>
                        <a:pt x="10133" y="8181"/>
                        <a:pt x="11233" y="8181"/>
                      </a:cubicBezTo>
                      <a:cubicBezTo>
                        <a:pt x="12017" y="8181"/>
                        <a:pt x="12801" y="8223"/>
                        <a:pt x="13586" y="8306"/>
                      </a:cubicBezTo>
                      <a:cubicBezTo>
                        <a:pt x="15172" y="8504"/>
                        <a:pt x="16759" y="8868"/>
                        <a:pt x="18015" y="9860"/>
                      </a:cubicBezTo>
                      <a:cubicBezTo>
                        <a:pt x="19238" y="10818"/>
                        <a:pt x="20031" y="12504"/>
                        <a:pt x="19601" y="14024"/>
                      </a:cubicBezTo>
                      <a:cubicBezTo>
                        <a:pt x="21089" y="12669"/>
                        <a:pt x="22113" y="10884"/>
                        <a:pt x="22576" y="8934"/>
                      </a:cubicBezTo>
                      <a:cubicBezTo>
                        <a:pt x="22841" y="7612"/>
                        <a:pt x="22973" y="6257"/>
                        <a:pt x="22973" y="4935"/>
                      </a:cubicBezTo>
                      <a:cubicBezTo>
                        <a:pt x="22973" y="3943"/>
                        <a:pt x="23006" y="2918"/>
                        <a:pt x="22279" y="2158"/>
                      </a:cubicBezTo>
                      <a:cubicBezTo>
                        <a:pt x="21733" y="1563"/>
                        <a:pt x="20928" y="1377"/>
                        <a:pt x="20113" y="1377"/>
                      </a:cubicBezTo>
                      <a:cubicBezTo>
                        <a:pt x="19841" y="1377"/>
                        <a:pt x="19568" y="1398"/>
                        <a:pt x="19304" y="1431"/>
                      </a:cubicBezTo>
                      <a:cubicBezTo>
                        <a:pt x="18667" y="1510"/>
                        <a:pt x="18018" y="1626"/>
                        <a:pt x="17386" y="1626"/>
                      </a:cubicBezTo>
                      <a:cubicBezTo>
                        <a:pt x="16969" y="1626"/>
                        <a:pt x="16558" y="1576"/>
                        <a:pt x="16164" y="1431"/>
                      </a:cubicBezTo>
                      <a:cubicBezTo>
                        <a:pt x="16494" y="1034"/>
                        <a:pt x="16197" y="373"/>
                        <a:pt x="15734" y="142"/>
                      </a:cubicBezTo>
                      <a:cubicBezTo>
                        <a:pt x="15462" y="51"/>
                        <a:pt x="15169" y="0"/>
                        <a:pt x="14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45" name="Google Shape;1745;p66"/>
              <p:cNvGrpSpPr/>
              <p:nvPr/>
            </p:nvGrpSpPr>
            <p:grpSpPr>
              <a:xfrm rot="300415">
                <a:off x="6564253" y="1843794"/>
                <a:ext cx="309075" cy="151086"/>
                <a:chOff x="5506910" y="1630791"/>
                <a:chExt cx="367504" cy="179649"/>
              </a:xfrm>
            </p:grpSpPr>
            <p:grpSp>
              <p:nvGrpSpPr>
                <p:cNvPr id="1746" name="Google Shape;1746;p66"/>
                <p:cNvGrpSpPr/>
                <p:nvPr/>
              </p:nvGrpSpPr>
              <p:grpSpPr>
                <a:xfrm rot="1319691">
                  <a:off x="5522842" y="1672953"/>
                  <a:ext cx="146697" cy="113602"/>
                  <a:chOff x="2648150" y="2870364"/>
                  <a:chExt cx="222256" cy="161261"/>
                </a:xfrm>
              </p:grpSpPr>
              <p:sp>
                <p:nvSpPr>
                  <p:cNvPr id="1747" name="Google Shape;1747;p66"/>
                  <p:cNvSpPr/>
                  <p:nvPr/>
                </p:nvSpPr>
                <p:spPr>
                  <a:xfrm rot="722064">
                    <a:off x="2660010" y="2892830"/>
                    <a:ext cx="198536" cy="119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2" h="7839" extrusionOk="0">
                        <a:moveTo>
                          <a:pt x="7081" y="1"/>
                        </a:moveTo>
                        <a:cubicBezTo>
                          <a:pt x="6601" y="1"/>
                          <a:pt x="6101" y="45"/>
                          <a:pt x="5584" y="143"/>
                        </a:cubicBezTo>
                        <a:cubicBezTo>
                          <a:pt x="1153" y="985"/>
                          <a:pt x="1" y="5904"/>
                          <a:pt x="1" y="5904"/>
                        </a:cubicBezTo>
                        <a:cubicBezTo>
                          <a:pt x="1" y="5904"/>
                          <a:pt x="1321" y="7838"/>
                          <a:pt x="4944" y="7838"/>
                        </a:cubicBezTo>
                        <a:cubicBezTo>
                          <a:pt x="5621" y="7838"/>
                          <a:pt x="6379" y="7771"/>
                          <a:pt x="7224" y="7610"/>
                        </a:cubicBezTo>
                        <a:cubicBezTo>
                          <a:pt x="12585" y="6569"/>
                          <a:pt x="13161" y="2470"/>
                          <a:pt x="13161" y="2470"/>
                        </a:cubicBezTo>
                        <a:cubicBezTo>
                          <a:pt x="13161" y="2470"/>
                          <a:pt x="10693" y="1"/>
                          <a:pt x="708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8" name="Google Shape;1748;p66"/>
                  <p:cNvSpPr/>
                  <p:nvPr/>
                </p:nvSpPr>
                <p:spPr>
                  <a:xfrm rot="722064">
                    <a:off x="2686820" y="2882543"/>
                    <a:ext cx="135364" cy="136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4" h="9018" extrusionOk="0">
                        <a:moveTo>
                          <a:pt x="4476" y="0"/>
                        </a:moveTo>
                        <a:cubicBezTo>
                          <a:pt x="1994" y="0"/>
                          <a:pt x="0" y="2016"/>
                          <a:pt x="0" y="4498"/>
                        </a:cubicBezTo>
                        <a:cubicBezTo>
                          <a:pt x="0" y="7001"/>
                          <a:pt x="1994" y="9018"/>
                          <a:pt x="4476" y="9018"/>
                        </a:cubicBezTo>
                        <a:cubicBezTo>
                          <a:pt x="6957" y="9018"/>
                          <a:pt x="8974" y="7001"/>
                          <a:pt x="8974" y="4498"/>
                        </a:cubicBezTo>
                        <a:cubicBezTo>
                          <a:pt x="8974" y="2016"/>
                          <a:pt x="6957" y="0"/>
                          <a:pt x="447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49" name="Google Shape;1749;p66"/>
                <p:cNvGrpSpPr/>
                <p:nvPr/>
              </p:nvGrpSpPr>
              <p:grpSpPr>
                <a:xfrm rot="1319691">
                  <a:off x="5700987" y="1654935"/>
                  <a:ext cx="154452" cy="131361"/>
                  <a:chOff x="2642510" y="2858977"/>
                  <a:chExt cx="234004" cy="186471"/>
                </a:xfrm>
              </p:grpSpPr>
              <p:sp>
                <p:nvSpPr>
                  <p:cNvPr id="1750" name="Google Shape;1750;p66"/>
                  <p:cNvSpPr/>
                  <p:nvPr/>
                </p:nvSpPr>
                <p:spPr>
                  <a:xfrm rot="-1419670">
                    <a:off x="2661041" y="2892178"/>
                    <a:ext cx="196941" cy="120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2" h="7839" extrusionOk="0">
                        <a:moveTo>
                          <a:pt x="7081" y="1"/>
                        </a:moveTo>
                        <a:cubicBezTo>
                          <a:pt x="6601" y="1"/>
                          <a:pt x="6101" y="45"/>
                          <a:pt x="5584" y="143"/>
                        </a:cubicBezTo>
                        <a:cubicBezTo>
                          <a:pt x="1153" y="985"/>
                          <a:pt x="1" y="5904"/>
                          <a:pt x="1" y="5904"/>
                        </a:cubicBezTo>
                        <a:cubicBezTo>
                          <a:pt x="1" y="5904"/>
                          <a:pt x="1321" y="7838"/>
                          <a:pt x="4944" y="7838"/>
                        </a:cubicBezTo>
                        <a:cubicBezTo>
                          <a:pt x="5621" y="7838"/>
                          <a:pt x="6379" y="7771"/>
                          <a:pt x="7224" y="7610"/>
                        </a:cubicBezTo>
                        <a:cubicBezTo>
                          <a:pt x="12585" y="6569"/>
                          <a:pt x="13161" y="2470"/>
                          <a:pt x="13161" y="2470"/>
                        </a:cubicBezTo>
                        <a:cubicBezTo>
                          <a:pt x="13161" y="2470"/>
                          <a:pt x="10693" y="1"/>
                          <a:pt x="708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1" name="Google Shape;1751;p66"/>
                  <p:cNvSpPr/>
                  <p:nvPr/>
                </p:nvSpPr>
                <p:spPr>
                  <a:xfrm rot="-1419670">
                    <a:off x="2687729" y="2884841"/>
                    <a:ext cx="134277" cy="138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4" h="9018" extrusionOk="0">
                        <a:moveTo>
                          <a:pt x="4476" y="0"/>
                        </a:moveTo>
                        <a:cubicBezTo>
                          <a:pt x="1994" y="0"/>
                          <a:pt x="0" y="2016"/>
                          <a:pt x="0" y="4498"/>
                        </a:cubicBezTo>
                        <a:cubicBezTo>
                          <a:pt x="0" y="7001"/>
                          <a:pt x="1994" y="9018"/>
                          <a:pt x="4476" y="9018"/>
                        </a:cubicBezTo>
                        <a:cubicBezTo>
                          <a:pt x="6957" y="9018"/>
                          <a:pt x="8974" y="7001"/>
                          <a:pt x="8974" y="4498"/>
                        </a:cubicBezTo>
                        <a:cubicBezTo>
                          <a:pt x="8974" y="2016"/>
                          <a:pt x="6957" y="0"/>
                          <a:pt x="447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1752" name="Google Shape;1752;p66"/>
          <p:cNvGrpSpPr/>
          <p:nvPr/>
        </p:nvGrpSpPr>
        <p:grpSpPr>
          <a:xfrm>
            <a:off x="4958048" y="1961856"/>
            <a:ext cx="606836" cy="447638"/>
            <a:chOff x="4958048" y="1961856"/>
            <a:chExt cx="606836" cy="447638"/>
          </a:xfrm>
        </p:grpSpPr>
        <p:grpSp>
          <p:nvGrpSpPr>
            <p:cNvPr id="1753" name="Google Shape;1753;p66"/>
            <p:cNvGrpSpPr/>
            <p:nvPr/>
          </p:nvGrpSpPr>
          <p:grpSpPr>
            <a:xfrm>
              <a:off x="4958048" y="1961856"/>
              <a:ext cx="606836" cy="447638"/>
              <a:chOff x="2497598" y="1837047"/>
              <a:chExt cx="502265" cy="370500"/>
            </a:xfrm>
          </p:grpSpPr>
          <p:sp>
            <p:nvSpPr>
              <p:cNvPr id="1754" name="Google Shape;1754;p66"/>
              <p:cNvSpPr/>
              <p:nvPr/>
            </p:nvSpPr>
            <p:spPr>
              <a:xfrm>
                <a:off x="2693168" y="2134999"/>
                <a:ext cx="111110" cy="72548"/>
              </a:xfrm>
              <a:custGeom>
                <a:avLst/>
                <a:gdLst/>
                <a:ahLst/>
                <a:cxnLst/>
                <a:rect l="l" t="t" r="r" b="b"/>
                <a:pathLst>
                  <a:path w="8134" h="5311" extrusionOk="0">
                    <a:moveTo>
                      <a:pt x="1" y="0"/>
                    </a:moveTo>
                    <a:lnTo>
                      <a:pt x="3193" y="4773"/>
                    </a:lnTo>
                    <a:cubicBezTo>
                      <a:pt x="3423" y="5134"/>
                      <a:pt x="3798" y="5311"/>
                      <a:pt x="4175" y="5311"/>
                    </a:cubicBezTo>
                    <a:cubicBezTo>
                      <a:pt x="4570" y="5311"/>
                      <a:pt x="4969" y="5117"/>
                      <a:pt x="5210" y="4739"/>
                    </a:cubicBezTo>
                    <a:lnTo>
                      <a:pt x="81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66"/>
              <p:cNvSpPr/>
              <p:nvPr/>
            </p:nvSpPr>
            <p:spPr>
              <a:xfrm>
                <a:off x="2497598" y="1837047"/>
                <a:ext cx="502265" cy="326884"/>
              </a:xfrm>
              <a:custGeom>
                <a:avLst/>
                <a:gdLst/>
                <a:ahLst/>
                <a:cxnLst/>
                <a:rect l="l" t="t" r="r" b="b"/>
                <a:pathLst>
                  <a:path w="36769" h="23930" extrusionOk="0">
                    <a:moveTo>
                      <a:pt x="3865" y="0"/>
                    </a:moveTo>
                    <a:cubicBezTo>
                      <a:pt x="1748" y="0"/>
                      <a:pt x="0" y="1714"/>
                      <a:pt x="0" y="3865"/>
                    </a:cubicBezTo>
                    <a:lnTo>
                      <a:pt x="0" y="20065"/>
                    </a:lnTo>
                    <a:cubicBezTo>
                      <a:pt x="0" y="22182"/>
                      <a:pt x="1748" y="23930"/>
                      <a:pt x="3865" y="23930"/>
                    </a:cubicBezTo>
                    <a:lnTo>
                      <a:pt x="32903" y="23930"/>
                    </a:lnTo>
                    <a:cubicBezTo>
                      <a:pt x="35054" y="23930"/>
                      <a:pt x="36768" y="22182"/>
                      <a:pt x="36768" y="20065"/>
                    </a:cubicBezTo>
                    <a:lnTo>
                      <a:pt x="36768" y="3865"/>
                    </a:lnTo>
                    <a:cubicBezTo>
                      <a:pt x="36768" y="1714"/>
                      <a:pt x="35020" y="0"/>
                      <a:pt x="329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6" name="Google Shape;1756;p66"/>
            <p:cNvSpPr/>
            <p:nvPr/>
          </p:nvSpPr>
          <p:spPr>
            <a:xfrm>
              <a:off x="5118610" y="2045170"/>
              <a:ext cx="285719" cy="236702"/>
            </a:xfrm>
            <a:custGeom>
              <a:avLst/>
              <a:gdLst/>
              <a:ahLst/>
              <a:cxnLst/>
              <a:rect l="l" t="t" r="r" b="b"/>
              <a:pathLst>
                <a:path w="2455" h="2033" extrusionOk="0">
                  <a:moveTo>
                    <a:pt x="621" y="0"/>
                  </a:moveTo>
                  <a:cubicBezTo>
                    <a:pt x="274" y="29"/>
                    <a:pt x="0" y="332"/>
                    <a:pt x="29" y="693"/>
                  </a:cubicBezTo>
                  <a:cubicBezTo>
                    <a:pt x="29" y="1097"/>
                    <a:pt x="361" y="1588"/>
                    <a:pt x="1169" y="2021"/>
                  </a:cubicBezTo>
                  <a:cubicBezTo>
                    <a:pt x="1191" y="2029"/>
                    <a:pt x="1213" y="2032"/>
                    <a:pt x="1232" y="2032"/>
                  </a:cubicBezTo>
                  <a:cubicBezTo>
                    <a:pt x="1252" y="2032"/>
                    <a:pt x="1270" y="2029"/>
                    <a:pt x="1285" y="2021"/>
                  </a:cubicBezTo>
                  <a:cubicBezTo>
                    <a:pt x="2108" y="1588"/>
                    <a:pt x="2425" y="1097"/>
                    <a:pt x="2425" y="693"/>
                  </a:cubicBezTo>
                  <a:cubicBezTo>
                    <a:pt x="2454" y="332"/>
                    <a:pt x="2194" y="29"/>
                    <a:pt x="1848" y="0"/>
                  </a:cubicBezTo>
                  <a:cubicBezTo>
                    <a:pt x="1646" y="0"/>
                    <a:pt x="1444" y="87"/>
                    <a:pt x="1299" y="231"/>
                  </a:cubicBezTo>
                  <a:cubicBezTo>
                    <a:pt x="1285" y="253"/>
                    <a:pt x="1263" y="264"/>
                    <a:pt x="1240" y="264"/>
                  </a:cubicBezTo>
                  <a:cubicBezTo>
                    <a:pt x="1216" y="264"/>
                    <a:pt x="1191" y="253"/>
                    <a:pt x="1169" y="231"/>
                  </a:cubicBezTo>
                  <a:cubicBezTo>
                    <a:pt x="1025" y="87"/>
                    <a:pt x="837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D10EEF7D-2B46-4D7B-87C3-04B3DBB11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855" y="2571261"/>
            <a:ext cx="3930290" cy="843600"/>
          </a:xfrm>
        </p:spPr>
        <p:txBody>
          <a:bodyPr/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TW" sz="2000" dirty="0"/>
              <a:t>Google</a:t>
            </a:r>
            <a:r>
              <a:rPr lang="zh-TW" altLang="en-US" sz="2000" dirty="0"/>
              <a:t>帳號</a:t>
            </a:r>
            <a:r>
              <a:rPr lang="en-US" altLang="zh-TW" sz="2000" dirty="0"/>
              <a:t>(</a:t>
            </a:r>
            <a:r>
              <a:rPr lang="zh-TW" altLang="en-US" sz="2000" dirty="0"/>
              <a:t>建議使用</a:t>
            </a:r>
            <a:r>
              <a:rPr lang="en-US" altLang="zh-TW" sz="2000" dirty="0"/>
              <a:t>)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000" dirty="0"/>
              <a:t>一台教師</a:t>
            </a:r>
            <a:r>
              <a:rPr lang="zh-TW" altLang="en-US" sz="2000" dirty="0" smtClean="0"/>
              <a:t>機</a:t>
            </a:r>
            <a:endParaRPr lang="en-US" altLang="zh-TW" sz="2000" dirty="0" smtClean="0"/>
          </a:p>
          <a:p>
            <a:pPr marL="114300" indent="0">
              <a:lnSpc>
                <a:spcPct val="200000"/>
              </a:lnSpc>
            </a:pPr>
            <a:r>
              <a:rPr lang="zh-TW" altLang="en-US" sz="2000" dirty="0" smtClean="0"/>
              <a:t>       </a:t>
            </a:r>
            <a:r>
              <a:rPr lang="en-US" altLang="zh-TW" sz="2000" dirty="0" smtClean="0"/>
              <a:t>(</a:t>
            </a:r>
            <a:r>
              <a:rPr lang="zh-TW" altLang="en-US" sz="2000" dirty="0"/>
              <a:t>建議</a:t>
            </a:r>
            <a:r>
              <a:rPr lang="zh-TW" altLang="en-US" sz="2000" dirty="0" smtClean="0"/>
              <a:t>使用</a:t>
            </a:r>
            <a:r>
              <a:rPr lang="zh-TW" altLang="en-US" sz="2000" dirty="0"/>
              <a:t>桌機或筆電</a:t>
            </a:r>
            <a:r>
              <a:rPr lang="en-US" altLang="zh-TW" sz="2000" dirty="0" smtClean="0"/>
              <a:t>)</a:t>
            </a:r>
            <a:endParaRPr lang="en-US" altLang="zh-TW" sz="2000" dirty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000" dirty="0"/>
              <a:t>學生載具</a:t>
            </a:r>
            <a:r>
              <a:rPr lang="en-US" altLang="zh-TW" sz="2000" dirty="0"/>
              <a:t>(</a:t>
            </a:r>
            <a:r>
              <a:rPr lang="zh-TW" altLang="en-US" sz="2000" dirty="0"/>
              <a:t>手機 </a:t>
            </a:r>
            <a:r>
              <a:rPr lang="en-US" altLang="zh-TW" sz="2000" dirty="0"/>
              <a:t>or </a:t>
            </a:r>
            <a:r>
              <a:rPr lang="zh-TW" altLang="en-US" sz="2000" dirty="0"/>
              <a:t>平板</a:t>
            </a:r>
            <a:r>
              <a:rPr lang="en-US" altLang="zh-TW" sz="20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>
              <a:buFont typeface="Wingdings" panose="05000000000000000000" pitchFamily="2" charset="2"/>
              <a:buChar char="Ø"/>
            </a:pPr>
            <a:endParaRPr lang="zh-TW" altLang="en-US" dirty="0"/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xmlns="" id="{AA15EE16-E134-4235-B7D3-AE60663407D9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893228" y="1429423"/>
            <a:ext cx="3563430" cy="143555"/>
          </a:xfrm>
        </p:spPr>
        <p:txBody>
          <a:bodyPr/>
          <a:lstStyle/>
          <a:p>
            <a:r>
              <a:rPr lang="zh-TW" altLang="en-US" sz="2400" dirty="0"/>
              <a:t>使用</a:t>
            </a:r>
            <a:r>
              <a:rPr lang="en-US" altLang="zh-TW" sz="2400" dirty="0"/>
              <a:t>Kahoot</a:t>
            </a:r>
            <a:r>
              <a:rPr lang="zh-TW" altLang="en-US" sz="2400" dirty="0"/>
              <a:t>前要準備</a:t>
            </a:r>
            <a:r>
              <a:rPr lang="en-US" altLang="zh-TW" sz="2400" dirty="0"/>
              <a:t>…</a:t>
            </a:r>
            <a:endParaRPr lang="zh-TW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Kahoot</a:t>
            </a:r>
            <a:r>
              <a:rPr lang="zh-TW" altLang="en-US" dirty="0"/>
              <a:t>怎麼用</a:t>
            </a:r>
            <a:r>
              <a:rPr lang="en-US" altLang="zh-TW" dirty="0"/>
              <a:t>(</a:t>
            </a:r>
            <a:r>
              <a:rPr lang="zh-TW" altLang="en-US" dirty="0" smtClean="0"/>
              <a:t>電腦</a:t>
            </a:r>
            <a:r>
              <a:rPr lang="en-US" altLang="zh-TW" dirty="0" smtClean="0"/>
              <a:t>)</a:t>
            </a:r>
            <a:endParaRPr dirty="0"/>
          </a:p>
        </p:txBody>
      </p:sp>
      <p:sp>
        <p:nvSpPr>
          <p:cNvPr id="1315" name="Google Shape;1315;p62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2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2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2">
            <a:hlinkClick r:id="rId4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2">
            <a:hlinkClick r:id="rId4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0" name="Google Shape;1320;p62">
            <a:hlinkClick r:id="rId5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1" name="Google Shape;1321;p6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2" name="Google Shape;1322;p6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3" name="Google Shape;1323;p6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6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5" name="Google Shape;1325;p62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1326" name="Google Shape;1326;p6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27" name="Google Shape;1327;p6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28" name="Google Shape;1328;p62">
            <a:hlinkClick r:id="rId6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E341553B-6829-4720-B353-1E52209795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6166" y="1163530"/>
            <a:ext cx="6291668" cy="387690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6475F47C-2C76-4682-B465-87C9F0DF3F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5364" y="142028"/>
            <a:ext cx="3745992" cy="235682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xmlns="" id="{1EEFAD2C-EE73-4D2F-911A-EAF33C8389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8204" y="2820490"/>
            <a:ext cx="3837562" cy="2180982"/>
          </a:xfrm>
          <a:prstGeom prst="rect">
            <a:avLst/>
          </a:prstGeo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Kahoot</a:t>
            </a:r>
            <a:r>
              <a:rPr lang="zh-TW" altLang="en-US" dirty="0"/>
              <a:t>怎麼用</a:t>
            </a:r>
            <a:r>
              <a:rPr lang="en-US" altLang="zh-TW" dirty="0"/>
              <a:t>(</a:t>
            </a:r>
            <a:r>
              <a:rPr lang="zh-TW" altLang="en-US" dirty="0"/>
              <a:t>行動載具</a:t>
            </a:r>
            <a:r>
              <a:rPr lang="en-US" altLang="zh-TW" dirty="0"/>
              <a:t>)</a:t>
            </a:r>
            <a:endParaRPr dirty="0"/>
          </a:p>
        </p:txBody>
      </p:sp>
      <p:sp>
        <p:nvSpPr>
          <p:cNvPr id="1315" name="Google Shape;1315;p62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2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2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2">
            <a:hlinkClick r:id="rId4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2">
            <a:hlinkClick r:id="rId4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0" name="Google Shape;1320;p62">
            <a:hlinkClick r:id="rId5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1" name="Google Shape;1321;p6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2" name="Google Shape;1322;p6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3" name="Google Shape;1323;p6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6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5" name="Google Shape;1325;p62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1326" name="Google Shape;1326;p6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27" name="Google Shape;1327;p6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28" name="Google Shape;1328;p62">
            <a:hlinkClick r:id="rId6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58785D2-7F39-42E2-89BD-3CD0BDB80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" y="1147852"/>
            <a:ext cx="6045214" cy="195740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3DEA0B4F-51DA-4906-A5F5-47795358EA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6341" y="2954355"/>
            <a:ext cx="4247488" cy="2082586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xmlns="" id="{BBFF1E25-1C9C-4894-8912-C47F7C91C5F4}"/>
              </a:ext>
            </a:extLst>
          </p:cNvPr>
          <p:cNvSpPr/>
          <p:nvPr/>
        </p:nvSpPr>
        <p:spPr>
          <a:xfrm>
            <a:off x="461554" y="3299614"/>
            <a:ext cx="3874691" cy="1559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推薦使用模式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2000" dirty="0"/>
              <a:t>教師用電腦連結投影機</a:t>
            </a:r>
            <a:r>
              <a:rPr lang="en-US" altLang="zh-TW" sz="2000" dirty="0"/>
              <a:t>/</a:t>
            </a:r>
            <a:r>
              <a:rPr lang="zh-TW" altLang="en-US" sz="2000" dirty="0"/>
              <a:t>電子白板</a:t>
            </a:r>
            <a:endParaRPr lang="en-US" altLang="zh-TW" sz="2000" dirty="0"/>
          </a:p>
          <a:p>
            <a:pPr algn="ctr"/>
            <a:r>
              <a:rPr lang="zh-TW" altLang="en-US" sz="2000" dirty="0"/>
              <a:t>學生用平板</a:t>
            </a:r>
            <a:r>
              <a:rPr lang="en-US" altLang="zh-TW" sz="2000" dirty="0"/>
              <a:t>/</a:t>
            </a:r>
            <a:r>
              <a:rPr lang="zh-TW" altLang="en-US" sz="2000" dirty="0"/>
              <a:t>手機</a:t>
            </a:r>
          </a:p>
        </p:txBody>
      </p:sp>
    </p:spTree>
    <p:extLst>
      <p:ext uri="{BB962C8B-B14F-4D97-AF65-F5344CB8AC3E}">
        <p14:creationId xmlns:p14="http://schemas.microsoft.com/office/powerpoint/2010/main" val="276615846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nline Learning Planner XL by Sli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2CA1F3"/>
      </a:accent1>
      <a:accent2>
        <a:srgbClr val="FA8473"/>
      </a:accent2>
      <a:accent3>
        <a:srgbClr val="F37DEB"/>
      </a:accent3>
      <a:accent4>
        <a:srgbClr val="53CE82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7C7C7C"/>
    </a:dk1>
    <a:lt1>
      <a:srgbClr val="FFFFFF"/>
    </a:lt1>
    <a:dk2>
      <a:srgbClr val="7C7C7C"/>
    </a:dk2>
    <a:lt2>
      <a:srgbClr val="F3F3F3"/>
    </a:lt2>
    <a:accent1>
      <a:srgbClr val="2CA1F3"/>
    </a:accent1>
    <a:accent2>
      <a:srgbClr val="FA8473"/>
    </a:accent2>
    <a:accent3>
      <a:srgbClr val="F37DEB"/>
    </a:accent3>
    <a:accent4>
      <a:srgbClr val="53CE82"/>
    </a:accent4>
    <a:accent5>
      <a:srgbClr val="F1F1F1"/>
    </a:accent5>
    <a:accent6>
      <a:srgbClr val="1C1C3D"/>
    </a:accent6>
    <a:hlink>
      <a:srgbClr val="7C7C7C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7C7C7C"/>
    </a:dk1>
    <a:lt1>
      <a:srgbClr val="FFFFFF"/>
    </a:lt1>
    <a:dk2>
      <a:srgbClr val="7C7C7C"/>
    </a:dk2>
    <a:lt2>
      <a:srgbClr val="F3F3F3"/>
    </a:lt2>
    <a:accent1>
      <a:srgbClr val="2CA1F3"/>
    </a:accent1>
    <a:accent2>
      <a:srgbClr val="FA8473"/>
    </a:accent2>
    <a:accent3>
      <a:srgbClr val="F37DEB"/>
    </a:accent3>
    <a:accent4>
      <a:srgbClr val="53CE82"/>
    </a:accent4>
    <a:accent5>
      <a:srgbClr val="F1F1F1"/>
    </a:accent5>
    <a:accent6>
      <a:srgbClr val="1C1C3D"/>
    </a:accent6>
    <a:hlink>
      <a:srgbClr val="7C7C7C"/>
    </a:hlink>
    <a:folHlink>
      <a:srgbClr val="0097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19426F2C44BD4A8916598985EC007C" ma:contentTypeVersion="13" ma:contentTypeDescription="Create a new document." ma:contentTypeScope="" ma:versionID="16f0e384ff542d936e1617bdd6448a2f">
  <xsd:schema xmlns:xsd="http://www.w3.org/2001/XMLSchema" xmlns:xs="http://www.w3.org/2001/XMLSchema" xmlns:p="http://schemas.microsoft.com/office/2006/metadata/properties" xmlns:ns3="8cdb3721-2e0c-4b22-99d6-8d0002e4d74b" targetNamespace="http://schemas.microsoft.com/office/2006/metadata/properties" ma:root="true" ma:fieldsID="376c78a09d3c1ce1171edd398b60296b" ns3:_="">
    <xsd:import namespace="8cdb3721-2e0c-4b22-99d6-8d0002e4d74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b3721-2e0c-4b22-99d6-8d0002e4d7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5A257F-6144-4A29-BA4D-ECF5E0FF919F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8cdb3721-2e0c-4b22-99d6-8d0002e4d74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45BFFA-F0B7-4DCB-B5F4-88F6D1AC9F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9C5616-C0CD-4C42-B4A1-404C55684B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db3721-2e0c-4b22-99d6-8d0002e4d7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741</Words>
  <Application>Microsoft Office PowerPoint</Application>
  <PresentationFormat>如螢幕大小 (16:9)</PresentationFormat>
  <Paragraphs>202</Paragraphs>
  <Slides>26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5" baseType="lpstr">
      <vt:lpstr>Times New Roman</vt:lpstr>
      <vt:lpstr>Ubuntu</vt:lpstr>
      <vt:lpstr>Ubuntu Light</vt:lpstr>
      <vt:lpstr>Arial</vt:lpstr>
      <vt:lpstr>Wingdings</vt:lpstr>
      <vt:lpstr>標楷體</vt:lpstr>
      <vt:lpstr>Noto Sans</vt:lpstr>
      <vt:lpstr>新細明體</vt:lpstr>
      <vt:lpstr>Online Learning Planner XL by Slidesgo</vt:lpstr>
      <vt:lpstr>Online Learning Planner</vt:lpstr>
      <vt:lpstr>簡報大綱</vt:lpstr>
      <vt:lpstr>1. Kahoot介紹</vt:lpstr>
      <vt:lpstr>使用Kahoot前……</vt:lpstr>
      <vt:lpstr>先來玩玩看吧(認真的你/妳=自己出題)</vt:lpstr>
      <vt:lpstr>先來玩玩看吧(書商…以國一翰林數學為例)</vt:lpstr>
      <vt:lpstr>2.Kahoot教學</vt:lpstr>
      <vt:lpstr>Kahoot怎麼用(電腦)</vt:lpstr>
      <vt:lpstr>Kahoot怎麼用(行動載具)</vt:lpstr>
      <vt:lpstr>Kahoot介紹(老師端)</vt:lpstr>
      <vt:lpstr>Kahoot介紹(老師端-遊戲模式介紹)</vt:lpstr>
      <vt:lpstr>Kahoot介紹(老師端-遊戲模式介紹)</vt:lpstr>
      <vt:lpstr>Kahoot介紹(老師端-遊戲模式介紹)</vt:lpstr>
      <vt:lpstr>Kahoot介紹(老師端-遊戲模式介紹)</vt:lpstr>
      <vt:lpstr>Kahoot介紹(學生端-掃QR code)</vt:lpstr>
      <vt:lpstr>Kahoot介紹(學生端-輸代碼)</vt:lpstr>
      <vt:lpstr>Kahoot介紹(遊戲中)</vt:lpstr>
      <vt:lpstr>Kahoot介紹(遊戲中)</vt:lpstr>
      <vt:lpstr>Kahoot介紹(遊戲中)</vt:lpstr>
      <vt:lpstr>實際來玩看看吧</vt:lpstr>
      <vt:lpstr>3.Kahoot實務</vt:lpstr>
      <vt:lpstr>3.Kahoot實務-書商建置好的平台</vt:lpstr>
      <vt:lpstr>書商Kahoot題庫實作</vt:lpstr>
      <vt:lpstr>書商10題太少了……自己來吧！</vt:lpstr>
      <vt:lpstr>交流時間</vt:lpstr>
      <vt:lpstr>Thanks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Learning Planner</dc:title>
  <dc:creator>user</dc:creator>
  <cp:lastModifiedBy>Microsoft 帳戶</cp:lastModifiedBy>
  <cp:revision>31</cp:revision>
  <dcterms:modified xsi:type="dcterms:W3CDTF">2023-12-06T16:08:33Z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0x010100DE19426F2C44BD4A8916598985EC007C</vt:lpwstr>
  </property>
</Properties>
</file>