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81" r:id="rId4"/>
    <p:sldId id="256" r:id="rId5"/>
    <p:sldId id="270" r:id="rId6"/>
    <p:sldId id="258" r:id="rId7"/>
    <p:sldId id="263" r:id="rId8"/>
    <p:sldId id="266" r:id="rId9"/>
    <p:sldId id="267" r:id="rId10"/>
    <p:sldId id="264" r:id="rId11"/>
    <p:sldId id="265" r:id="rId12"/>
    <p:sldId id="260" r:id="rId13"/>
    <p:sldId id="268" r:id="rId14"/>
    <p:sldId id="259" r:id="rId15"/>
    <p:sldId id="280" r:id="rId16"/>
    <p:sldId id="279" r:id="rId17"/>
    <p:sldId id="273" r:id="rId18"/>
    <p:sldId id="271" r:id="rId19"/>
    <p:sldId id="272" r:id="rId20"/>
    <p:sldId id="274" r:id="rId21"/>
    <p:sldId id="275" r:id="rId22"/>
    <p:sldId id="282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57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76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3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88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37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84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36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90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90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86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97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19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班級智慧電視簡單操作介紹  學生版</a:t>
            </a:r>
            <a:b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連接電源電視開機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電連接電視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66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       連接</a:t>
            </a:r>
            <a:r>
              <a:rPr lang="en-US" altLang="zh-TW" dirty="0" err="1" smtClean="0"/>
              <a:t>Hdmi</a:t>
            </a:r>
            <a:r>
              <a:rPr lang="zh-TW" altLang="en-US" dirty="0" smtClean="0"/>
              <a:t> 線</a:t>
            </a:r>
            <a:endParaRPr lang="zh-TW" altLang="en-US" dirty="0"/>
          </a:p>
        </p:txBody>
      </p:sp>
      <p:pic>
        <p:nvPicPr>
          <p:cNvPr id="6146" name="Picture 2" descr="https://lh3.googleusercontent.com/g6mDnlA6UduOP_zDdOm-T4y7rOOe3-WuhGUM_NjV2GxEJAvxbhwhMFMmxfmAaARRiEnLMm-bR-W8xvv2tQAV8dg52ezc5ZRb7qjC9mcVakb2xyxX3609KmA1YtefzF-bXaNoLDwYEUMHq8ngor1wv_rDMJf5YDGpO2zK7dlQeEA_QwSrvShDP15TGntzNKZfzBwDPAmyT4XBPcjySnE9etfv30VXe1NVfjPu2RThtTQq1Y1xTaHR4vFUgMm9A-xaTUFHSwQN184faXOmjgGS_CREe-XFJI8bfac3j7NMYnfIDK5uPdWok5619cxav4xUECXI4hWDiWMf_D3P6BGoji2MmGKOlXtieKbe511qqP3yON1-7yB53Fv1PueDQ-Hl6NirLNQQkFRp6JuliEO922EH9JvXB_vm16waCzMXr-C8lZWuuLm1-hKT_afa7YmP4kk-lsqmoujkZ96mG4ut_LFSoWT4vlPm3YgjuziXksJvNq6if7ebCXXcvHeUjVgPJLwiwPd55uhdLZasThPMOFKaow0m5Exh7e63Sq9cjWa4dad0uyO3Wb7fcyQH9FCfCIcE9Q-YSyN34CxprLRRnFB_5rZM5faM5T7twXLXN7AiAfx2akzFWo6NtMGnIGWAHNY3g38sl7vYQ9baBL4-CY_bJJJLVhll-b_c7s5Xj02cbbPO-WFrxTjtU0liNA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7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連接 螢幕觸控線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https://lh3.googleusercontent.com/pEGunlt9gLUOBrjaUiQyd4inh4a1FqXMriEsS7St2rJWE86y5cXqkOLBeJubPt2NrLYtnlzEAZInx_e_jc30RGKCO1T6umB77I66lUw8YE-gYgu9KoIMRmQkV77wrT4bm1o6hAZ0S-uU7I_1NQH6x64AUgzNuAEMpKL1tKBDzHZX2ctkKyOVz0JWI42kzHMCziwqypWVNCvYOgVH97Pyq81SXRk5G7I8kNymskSSI2NC1xFhGML8GG338cpd-3tXK4nobtwh-U0h4eNIqQXW3NQQFp54jrjEtkVj5zeegHYvuqFu-4NLfOXBj5cviTbLA3WbgXHZ17KrbUO_4ZAoPn-9VesfLrhKRn1TaFs4i5XbxJ96BPBx6-6u7UGXllH_Ear4SdLoFtrnr8im3lKkKwpnTQ3qfjOgGOineD7rHomgxvJdf1pL6YHyWekTkAc6EOnYwO-83FwLiI3FTDuWL1OJCbiErPk9YJ7tDLe2ZLU-qSM0ZmfnD2QpviRUjvcx8J5n-vrMrvXYx7nIYlhucQI_oHvBchT5mulHNddvrgXcxi53kWa4uAl6gtzv4BWI8zG1AtNh0mx1lvExTnESJAB8GgsW_UTkU7vPZ51O8d5deyuSzaYtqdfd5B40ufzheEHOGO6pe5_diN-z0e3lJ_MTB_nwhtdugIbvYaxkd_qSZImoweqvIzg3A1tajw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6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  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筆電要連接 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hdmi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和 螢幕觸控線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lh3.googleusercontent.com/QK0x6q8MyW0uX54D1l_k6Ya_lVzlFh9JbKtguN2IlgeB1lFeIBidNcBcMm1onAlCfocXaVnLa0jrXQIyT-59ZDbY3F11kLXvzVcXSMSpeBVdY2canbQlKj-o4jNetnH6bG8-O-ItAbCqK66IFVTPm-uK1YNWd4Gk-gC39elkpFt8NZBmefLgXEI9b1ibM702rTxs2vGDykZi2kCZyV6xkXtxKauhA5Un_dygFlSTyqt_A2Bzmp-O-5n53kdE-jf4nQHukc6979zYtlQUtSvdJT-s4lUWUeSwMwdFl-_WfkggBuMWtoDDd1SJ4CPmqKqilVDyFEnJKsRScEBIPDiV-io5rzV9dP5Cb-bJzizN1FtkgKMNuffg1B3zDTslKihlDQKCNVpgjj55m0BDj15Oz8MRjoNYJLdR_HLbjSXqsD6l5802kEWfZy85dtyEBjCfAfqXmy6TPrON_ns03XRszydbszIZnR5ONikk6hda3cT470NQDEyJmSYkD5pKhrJbvDKYFzM5gg7HbJgGilDlKJSdPYMkICFDg5_zkwFGtWAwuQlWtfXgAPWAgv7p1jx05nIzRPZ1EK5s1x4VGUt-8FisCJphqJGzCKs06UDJMaeEogZgkracArRiHoCaDJp6QHK9Fi7cMpQJa-aFz9rLMZyYpYfRj0TDjH5JqAUa7n0nikfEajJvncR4ju8szA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23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529" y="34131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  電腦 切換到  筆電   畫面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https://lh3.googleusercontent.com/BSl9a4_6ThxlC6NmAJMUSUJefBXgQxQn8Zt_1zmwAqtx4Wnvq3Qt65QxJgqUF74teIH2RB4mXlSuPogq3ol7jMo1VQoO-9acOfKxA47rovgMzRwxHGyRXDIEoLRgXz1W6lUtuPcobbF53avQjWgTy9q1LBPTP2RRTKvQp5A-KElpD-nlw8egfPMuN6pph-GWUnaNoifj0OKAUGk6VwLYlX7nXkcViBlF2QQgBBM_EhzGa2koWRyqQh5t5A6f0vnX-xZUDL4XqXjOeGovrWoDTecpf_v6zzAaVu6-c4wVd-Ox8kNKnBTKCz0Iw-PUpaeNwjDtW2Vx2iovOAWPIiDimv0y7qrlwwLj0DLvAgaGPuZC5qsVCxNihd30X1W6fiyRnscL3fOnAU5R6U66OILLO7FPv7QtV9PNegHyKTvYmnR8p67-rpofuDxapF483vTwpMjRWcRoeDIrDyafyIGfn_u5LnELapEbdGSnC3BtL2w-4gkJ1c5Zm45GMaoaakY_m2r5rkhpNVvWr1F0F5rEkRRJ1ExJcDsugOve7ynN5AnDX7qIX-ZQkqrYlsmwhYv3YNK2QeJLux3mj1J2KVS2L7vXl_30vcXz0QobcFuq0p1b5z0srnvoF8Nb0ilTKR-Avs0c2c8cFYfB08SPbC4qbrXIBXqV6ADRYh0gDqcnLXu6olCDhl6ugFGR4tucVw=w624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59694"/>
            <a:ext cx="3612951" cy="48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5442857" y="2844971"/>
            <a:ext cx="669472" cy="923357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電腦電視畫面 同步後，電腦螢幕可以蓋上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lh3.googleusercontent.com/BhTZ-6bF5frm46ubXF3PZB1KDyeVwKTtDffCZxefkvqh-OJrEpxiouVUh31nRNczsj2BlUXrc54ziRrNNSyhc-N4AXKdgW9pMAgYMn6EMP5xauy-2OCoi3RRWCLCs6fy6s10bY9n9-NBZXr9aEyY2kuaQObMz9Pjq7GAlKDtO1emrG8BPucX3uBW6-QKd9ux6Zc3Q6ughHVKHjkSdE5QKsFl9bzBBHwi532sBBExQMli8ml5oXyktKsmMkjz7nn4JJuABb1yIylaJfn8lgFC2Oxnx2Sf0lcS8JrxoJUd3ll-A6e867xNtkoME1EV7Cbpu60dhgaRxW-ShcXt_NA_k6u72kxlB9xBcHa6Lxcc-ym6D4mSrbXE-O0RXsE5-QaxkF60AJhRiqA5DiF3kUkKbYhRxZ7GpwNdyL6joNU4TxqjJC7sWhW-hbFR1co78PRKevXdhZe_tzSfHHzoyky4WHGJPm4lRYW4C5Ktdhf_Q0RnVwX3Vt6ZlEHvheo0MlhytQzjD2DP9KLNiTmNKS0jVSwVkc53L4xiTdxjYVqfr34X1Le5akIAXan50xZzck4bKXqCRlFg1FuVTDfvZ5jX17UpFhGtxTCOgKCWBdtpHEnFC_rt5UfBCrcAIdN0mFgleviAb_A6P7QEdAyfArOgcgtFBw7EIyquXuXaIFxtTa2kE2OHPi3vPyoVRYAOo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82" y="1862137"/>
            <a:ext cx="6665153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連線到 投影機 </a:t>
            </a:r>
            <a:endParaRPr lang="zh-TW" altLang="en-US" sz="5400" dirty="0"/>
          </a:p>
        </p:txBody>
      </p:sp>
      <p:pic>
        <p:nvPicPr>
          <p:cNvPr id="2050" name="Picture 2" descr="https://s.zimedia.com.tw/s/H3jRy2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690688"/>
            <a:ext cx="69532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1690688"/>
            <a:ext cx="3898900" cy="4687782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2628900" y="1690688"/>
            <a:ext cx="1377950" cy="17764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23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5075"/>
          </a:xfrm>
        </p:spPr>
        <p:txBody>
          <a:bodyPr>
            <a:normAutofit/>
          </a:bodyPr>
          <a:lstStyle/>
          <a:p>
            <a:r>
              <a:rPr lang="zh-TW" altLang="en-US" b="1" dirty="0"/>
              <a:t>請按鍵盤上的 </a:t>
            </a:r>
            <a:r>
              <a:rPr lang="en-US" altLang="zh-TW" b="1" dirty="0"/>
              <a:t>Windows </a:t>
            </a:r>
            <a:r>
              <a:rPr lang="zh-TW" altLang="en-US" b="1" dirty="0"/>
              <a:t>標誌鍵 </a:t>
            </a:r>
            <a:r>
              <a:rPr lang="en-US" altLang="zh-TW" b="1" dirty="0"/>
              <a:t>+ P </a:t>
            </a:r>
            <a:r>
              <a:rPr lang="zh-TW" altLang="en-US" b="1" dirty="0"/>
              <a:t>。</a:t>
            </a:r>
            <a:r>
              <a:rPr lang="en-US" altLang="zh-TW" b="1" dirty="0"/>
              <a:t>(</a:t>
            </a:r>
            <a:r>
              <a:rPr lang="zh-TW" altLang="en-US" b="1" dirty="0"/>
              <a:t>按住 </a:t>
            </a:r>
            <a:r>
              <a:rPr lang="en-US" altLang="zh-TW" b="1" dirty="0"/>
              <a:t>Windows </a:t>
            </a:r>
            <a:r>
              <a:rPr lang="zh-TW" altLang="en-US" b="1" dirty="0"/>
              <a:t>鍵的同時，按下 </a:t>
            </a:r>
            <a:r>
              <a:rPr lang="en-US" altLang="zh-TW" b="1" dirty="0"/>
              <a:t>P </a:t>
            </a:r>
            <a:r>
              <a:rPr lang="zh-TW" altLang="en-US" b="1" dirty="0"/>
              <a:t>鍵。</a:t>
            </a:r>
            <a:r>
              <a:rPr lang="en-US" altLang="zh-TW" b="1" dirty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026" name="Picture 2" descr="筆電外接投影機簡報模式設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63" y="2324793"/>
            <a:ext cx="6792273" cy="14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aq.icto.um.edu.mo/wp-content/uploads/2015/09/Win-P_K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228408"/>
            <a:ext cx="4426850" cy="1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Windows 標誌鍵快速功能20 招！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4" name="Picture 10" descr="https://i2.kknews.cc/SIG=rnguom/15n100024rsp0s0s25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63" y="4150172"/>
            <a:ext cx="3459637" cy="19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5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2975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一年級和二年級的筆電，網路連接統一使用教室區域無線訊號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:CTSJH-Ruckus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，筆電網路連辦公室區訊號不會通。</a:t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筆電上不開啟學校共用，不設定辦公室印表機。</a:t>
            </a:r>
          </a:p>
        </p:txBody>
      </p:sp>
    </p:spTree>
    <p:extLst>
      <p:ext uri="{BB962C8B-B14F-4D97-AF65-F5344CB8AC3E}">
        <p14:creationId xmlns:p14="http://schemas.microsoft.com/office/powerpoint/2010/main" val="2606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14311"/>
            <a:ext cx="10515600" cy="1325563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若螢幕發生觸控不良時應該如何解決？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58282"/>
            <a:ext cx="10515600" cy="4351338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81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2975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螢幕四週觸控感測器會受到粉筆灰覆蓋而影響觸控品質，定期清除面板邊緣灰塵，建議用乾的小刷子清潔，以避免抹布擦拭灰塵時將紅外線感應裝置損傷，影響觸控效果。</a:t>
            </a:r>
          </a:p>
        </p:txBody>
      </p:sp>
    </p:spTree>
    <p:extLst>
      <p:ext uri="{BB962C8B-B14F-4D97-AF65-F5344CB8AC3E}">
        <p14:creationId xmlns:p14="http://schemas.microsoft.com/office/powerpoint/2010/main" val="21603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155700" y="334962"/>
            <a:ext cx="9144000" cy="149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要插 插頭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3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建議用乾的小刷子清潔，以避免抹布擦拭灰塵時將紅外線感應裝置損傷，影響觸控效果。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08" y="1851025"/>
            <a:ext cx="5801783" cy="43513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1851025"/>
            <a:ext cx="5604933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3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螢幕平常要用塑膠套   防塵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807780"/>
            <a:ext cx="5680556" cy="42628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83" y="1924050"/>
            <a:ext cx="5373706" cy="40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0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螢幕用觸控筆 避免刮傷與手指油汙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https://lh3.googleusercontent.com/NHrIKLqZQT6dH3Dk9LbG6FtgKTLaDQV4Y8Hd1GLuEtwXLS7P4VxyJTd9lCr5vMYcpQwhfV3Me5qyMwpnKUcA02T8EtcHLMmw8X1fz8M3s5zQw5SCepAtmNC3YTCT-ybzFlKg3b_J4WNaYXcPdtvYWvDYXwz6wyHIyrWyffOlnhFHqEAA2WlppTz_fjXn7o5AOZfX0efRKxJDzD-iPYO0IiHl8NAbWeg8oABymYXlGbMC12Jm5YYDVah9TyFlx_bE0vZ1hLRI-y0X4-BXeQL7KaKo4LcJ9GfqZWlQGYn6-kZ605mGoFLGdfrTZw8koDoyZUloEq15foJ0i5KCZfO2Z8K-h1XYEap2g-lZ9Sckw7VJ-ZeMX0bKmBov38EGR5HOtYh7RRICQynmPKTLfdvphuKTmdlPTE_2Wpy5cgLIRQjmONy0queGPyTITDKBfkbeOGQZXPS6YnSflo__N-ZyNL0e7DXYFxcOt4a7FoyUnuWq_ilT_9PmN9cj3pE3oQr3wddMXhJx8JNpRPLacEXAZpwbfClTXL_VJy-L762wpIJEsCOUgPgfFBjB4uMBuQtOjYP9GiwCYbXHzrQeo3qPU2yMH64HgPeVIeJ8FVQuFPB1HTNTOBK8F-pmSwY0DLK-shCJobnDAkvKJoNc1ywHLbxFsotwiA-BYMY2rEeHM-qIgWIknysmWQqYWITrkkpTwJF0DbtzfTrMgL1yVvrp6Tpx=w703-h937-no?authuser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9" y="1924050"/>
            <a:ext cx="326466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5sNAYC8PPdo6m8nZ-m0TDZalw6yJtSsFm5sp0ZfTijnt0rYWGHZe4KCsgSWQ6gzJjfvN2HszouoL6zrlu79MaAZ6zGd6nB2mKHFGTzoMBdt16YG0y-8KjrSfoa9DGTX8e3P6_Ynb-9ULtS2CqE762RbFoev1Qo1mRMkffKOs0UAIPKg381J4Wmkfuye25FIuqPJvYywkLukxUhFj8pMfocrQTzWsw9FManNpgKhp8DSoMLh9lWbzJW9NQLQovQiC3MN4H5u-PuGrvQjx1Q3EncnyaO2Uuuxa3tyE2MyIOjOhN-MVh-kgxNzLuc-9QT5xytykmINJ52XflQmCujkXcLFhTiWSsXSd0afhxkuDsldziIfEvfWldzWfp81XlVv4IwNi5ZidyiJf5IxyzBUNW_hrngXITviwc6StrgMPXLgljkY1yu1Mk6hCBMU2-jv8L1-K47LaVQAhc94lw8LSuAaIZhRqN-avMYeQtBsECRz6qPh0tgTHuu6D15KsdvM7H5XAeLneiCZqDSi9qCT54XOoxhh_xKQae72zm3DRcbIcV00DeCnQN_QIF5_BBcISVeNSU87_HcYzaf6cIwz5a_HSl4MoAmDrua8l7hCWzbTEZyQ555NLX5BvIJnB4GCXfluMf9XYdoPHYFwyANHuMokFC4-j-StnLPePECUjbT-Brcr60MM9DM0h9sbEvsamZRuvsB8g1SPmu29zcfRaAa4E=w703-h937-no?authuser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6" y="1862110"/>
            <a:ext cx="3411409" cy="45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32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   </a:t>
            </a:r>
            <a:r>
              <a:rPr lang="zh-TW" altLang="en-US" dirty="0" smtClean="0"/>
              <a:t>更多應用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567" y="1825625"/>
            <a:ext cx="58008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6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   </a:t>
            </a:r>
            <a:r>
              <a:rPr lang="en-US" altLang="zh-TW" dirty="0" smtClean="0"/>
              <a:t>chrome</a:t>
            </a:r>
            <a:r>
              <a:rPr lang="zh-TW" altLang="en-US" dirty="0" smtClean="0"/>
              <a:t>  瀏覽器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66" y="1690688"/>
            <a:ext cx="5800867" cy="4351338"/>
          </a:xfrm>
        </p:spPr>
      </p:pic>
    </p:spTree>
    <p:extLst>
      <p:ext uri="{BB962C8B-B14F-4D97-AF65-F5344CB8AC3E}">
        <p14:creationId xmlns:p14="http://schemas.microsoft.com/office/powerpoint/2010/main" val="5076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5400" b="1" dirty="0"/>
              <a:t>A+  </a:t>
            </a:r>
            <a:r>
              <a:rPr lang="zh-TW" altLang="en-US" sz="5400" b="1" dirty="0"/>
              <a:t>空中</a:t>
            </a:r>
            <a:r>
              <a:rPr lang="zh-TW" altLang="en-US" sz="5400" b="1" dirty="0" smtClean="0"/>
              <a:t>美語    播放</a:t>
            </a:r>
            <a:endParaRPr lang="zh-TW" altLang="en-US" sz="5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Chrome</a:t>
            </a:r>
            <a:r>
              <a:rPr lang="zh-TW" altLang="en-US" sz="6000" dirty="0" smtClean="0"/>
              <a:t>搜尋 彰泰國中  首頁</a:t>
            </a:r>
            <a:endParaRPr lang="en-US" altLang="zh-TW" sz="6000" dirty="0" smtClean="0"/>
          </a:p>
          <a:p>
            <a:r>
              <a:rPr lang="en-US" altLang="zh-TW" sz="6000" dirty="0"/>
              <a:t>https://www.ctsjh.chc.edu.tw/</a:t>
            </a:r>
            <a:endParaRPr lang="en-US" altLang="zh-TW" sz="6000" dirty="0" smtClean="0"/>
          </a:p>
          <a:p>
            <a:r>
              <a:rPr lang="zh-TW" altLang="en-US" sz="6000" dirty="0" smtClean="0"/>
              <a:t>至</a:t>
            </a:r>
            <a:r>
              <a:rPr lang="zh-TW" altLang="en-US" sz="6000" dirty="0"/>
              <a:t>  </a:t>
            </a:r>
            <a:r>
              <a:rPr lang="zh-TW" altLang="en-US" sz="6000" dirty="0" smtClean="0"/>
              <a:t>網頁左方  校內常用連結  </a:t>
            </a:r>
            <a:endParaRPr lang="en-US" altLang="zh-TW" sz="6000" dirty="0" smtClean="0"/>
          </a:p>
          <a:p>
            <a:r>
              <a:rPr lang="zh-TW" altLang="en-US" sz="6000" dirty="0" smtClean="0"/>
              <a:t> </a:t>
            </a:r>
            <a:r>
              <a:rPr lang="en-US" altLang="zh-TW" sz="6000" dirty="0" smtClean="0"/>
              <a:t>A+  </a:t>
            </a:r>
            <a:r>
              <a:rPr lang="zh-TW" altLang="en-US" sz="6000" dirty="0" smtClean="0"/>
              <a:t>空中美語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6586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要接  延長線</a:t>
            </a:r>
            <a:endParaRPr lang="zh-TW" altLang="en-US" dirty="0"/>
          </a:p>
        </p:txBody>
      </p:sp>
      <p:pic>
        <p:nvPicPr>
          <p:cNvPr id="1028" name="Picture 4" descr="https://lh3.googleusercontent.com/FrRc0H4OMpa7Ko9Hh8Hk3QHGjTDsDljhchsdApy4VMDJ9vO_cwPJCj51IVC5Z9V27psXgCIn_pusAROpAsgew_1zhcSAk5_7vO2cc8-ZGE4pf3CsjP_j2P2w6DysPeuRkIUJUrKM1hftiUFSlnviDeHNf7dN5Hj7ONP04ah_X_NPEvirAv_4j2_KXMoUXNJBwKf3EBEuSBl5qk7Tc5FJwFR0uI2bX95UMcaunKeknfzaGbHbxafJ6fYBxCfy3Vc86w0OAgLItfkEp7OIARwj7C8krq84OvKR714RbKzlm0jmQPDRuy5wCvqsCVT5Lc-EJffHoTsGiyefz7IAJgwAkJRg7BIxZ6X2sdz-URU6ULJAES2UOkmTx716VkNPkUnpVV78cMivxY0Qt8QsiRSfNnykhCwSfz3rQuBs88DyD_rsmdYDN7SaArdaEscz2OGoJnIFbawnEcfVSHqVIZyktcRs7UWp16BFdPLoKRT-wV_q3WZ71SH4HiHAEbI-yHZIMFh2xlWdUZJ_asQh-YTPt5zuFjHXpXx2t5Q55Cpm0UKqMA6c3haE6ClMcuT6HfYtFCJ8faD8YlejsGebPk8jw0p4ZZFKITWOBYiqv3EzPYlhWm9P7gbCP4gzol-iLW04Y0VJqW4ur-u3eyZwnwAjUmAlUzu5t5USvalOOSEdZKtRtV7Pmdc8WvsaKciaE3wMcZqLsO_bTQuwzH2KeNZ4CaW2=w703-h937-no?authuser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26259"/>
            <a:ext cx="2850292" cy="37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1dgMf54x23pj_4hbWxKALquwrGNZ5kjpxD1FNlz78LjhhUR4Zh1MGDsN_X1tBNujkpCUaGkmkJCNKan1jVZskC-MOTTDtai7IW-ogY67fuIBGLbOTo7xeBJesv2y8150lrrG-FyIU675fXaSgXrlU-sG3lYWQ9QiSLnXXTA2NDHtWohEKEDq_NEGogG-FptaxLJXJvsBOcz4e8Iwig2oY05Hb0-0fX3neSMkirk2OAM_WTjgV-y_gF4RiU-GEj0olXmPC37FZsGQ1bPu3WZqeGvK3m9NjlOeTD2Oxcng8o1uAcMIOMSKRL9ippLmkkmAi_PeJS_XwKN2887tgLzWT_R4KWDp_zqp6OPFHMBovp_KWHptW-DVkZbS44EKXdftnJmHMP1RwrS9pQLzrgkdBvMrvMG-mDFoLvUNAulc1dsvC7J12XZwsTndp-wC3wIegIUK3fO92xrN1Rok4kBHhK1KcGtWDiE6PIlHamleMeIH-yq6Bzs3jsFIVB_ltmJBnxUzDssB5v8IPALNwEc5IxLYUy7CGofDYDdlLlTHc3-64TAiTtj5x-9QjWV6O38733bF2VRHcB3BfNWLb3U15IsGsLrqyv7rtmCAQ2TUkPbS6DppEmkNnHfZgbakNejPRvF5QgSTXePkGGmbEVBs0FMcqBvGymFG2rzOL1DtSQVv4Fb9BiXE5gdMoZ_TRF0CZ7PiaxH-gNXJNMN8mqANPaF9=w1250-h937-no?authuser=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2" y="1970260"/>
            <a:ext cx="5005381" cy="37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4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-385763"/>
            <a:ext cx="9144000" cy="1490663"/>
          </a:xfrm>
        </p:spPr>
        <p:txBody>
          <a:bodyPr/>
          <a:lstStyle/>
          <a:p>
            <a:r>
              <a:rPr lang="zh-TW" altLang="en-US" dirty="0" smtClean="0"/>
              <a:t>要開電源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441" y="2551644"/>
            <a:ext cx="5139267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電視電源 開關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42" name="Picture 2" descr="https://lh3.googleusercontent.com/XiOc5MbiE9wuFglPo3zcTmp4ozKcy2UIwiddKMZTKYW7iPHbJTwatQfixrcloRRD9Xsf01j0Cfgkptg9lU8vK8N-uRaYs4QscGkaIoUvc9a7dObMLYInw9UMdATpeiUE9zKCJEBurciisgsEQuB-RMowgKX2eC51VtcoIzZrjFezVBNH5gEtxzKhQX-bnQ0TNMc-a8GgRULkTkMS_5sMOXZmwA-kW8WmFQ76VPy_d8uGD1Wh_zlUm0lyZ6rjWcmEwnA2jbqIt9nfxn8NveyoqipHIF51l9oLFFtzhJwFLfBN0R6L5zxc9K_YdTUfZY_R8zRXQY9FzZgxzy4y5TR7Pqhf0iqnAt7ZnWaTPaMImWkdq7zX9jSddyODcOQ1HlJKSIWJLdViI0ynJeo2dH1DFof-c1CJSzJi7CA0s8iha-YcknXrBhL19uWQ12Uc2Dwg6WyvonoHZp7qU8gQPEDt909wn8s1Eli3XwL5gB-6hKPa-fmnbRXBMk50nhtU9XkTgTf55xNT1JJI6SYl84aP-W2361Xc0LMTkZAxNbXUROQf4mcgxUahHiFDrltiYC-whA8b7xHyz4vR14mjTiPGJhMJIAQEctleWtsUTSGfqHVxsrhkwI75PGBr3quHULm8Ok7bQZIAyez_zRiKevpYsybUf7lHC1Rtfy-g-vCHQvudWU8YvfQXeXiR0NIG3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6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 第一次按這裡  電視開機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5" name="橢圓 4"/>
          <p:cNvSpPr/>
          <p:nvPr/>
        </p:nvSpPr>
        <p:spPr>
          <a:xfrm>
            <a:off x="4267200" y="3733800"/>
            <a:ext cx="901700" cy="10541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2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擴大機    資訊應用整合控制器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https://lh3.googleusercontent.com/orw7d3AjO7n2gIKrZsdAJwnN079sAc_MknOhW_2QpwOv3o6BKPXcw5To8IQP0VxFRdJ7iT1IsmsPDajQR7cTpCk38G-_O1PFiNFmGFgCS9QwRJk1ECsVgZ8dqpRYXgqwOZ_ZY9lxk6sOMvVsQiVDxo2SkA-EOZOaHlAMBCkWxIhX5dARMTcyW2St9YMtNFrw8E6t1RVDr-ppmwKLPtyTP5nCyXIIiPA6EtPRQcLi6gBRI9MPU4WlvmEb7VcP9SqWubcYLdaY3rj6UVoZ5ejqmLvNinL-knXOlYqJ3mmE170PZKoVD-pkVAjevM93zmQooDnfau8lqHJAsEmklw1zeDMxnLyDrwAORzW7tvQQWPiu6I1lUlpVHJuiV3dwzAUSkRhbtrYQMT9AxIH3AoqOAH4FRMJs-oqOmBtY6KDU7DL9Rjus5-aeIEYYmnkqlqv-JBUIKgpz8zPL0UOZNgWO1nOaf-OKJKcEO_W2uWTDtngrUiLW4dCz8rV-VOPudxFBl03uTRSTPoSfMMW1Nqp92TVNNUEqDnEJSHYCx7bYoQK_UkCMHQRSiIWSLPZHkIatqwzoB9sUbCGJ7WDgMiauxsyDynUDqr8HLZt6H792rem2CMz6IQHHpq0MPbFfVh3TD1AYP5rmgGAH3ac9i1fGBSI9iJ1e8g5su8YKSuqVFb1EJE05MaFxj53aGcrfK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57" y="1690688"/>
            <a:ext cx="6639158" cy="497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2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6172" y="326427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8194" name="Picture 2" descr="https://lh3.googleusercontent.com/CtjKjKKpUW8XuOo8F1HfNzMP3EewdALLHZeti5xwJ4UyrYoP_DusdOAa4xWQpd2SyYfsE5j34pno291U_Ko6RZeCPUtZBNk_XcvDjsfe5qEkQkS_M977idBQGU_V5cuf1e5HOP9XmUVRvhiP-KE8OwK0eQ4C5DpLsjmju9DyDAoleRF1pMOjcEovNy1n3DjJqOlw5MODtB1MlWP8ToXJVT_DrXykuPXpzlhmJ2sjl4vSj5Od_btFrNnmnxke28Q6tMY94qFUwrWf1KwgHuX7RqbLIFjIX4peBAaUqor4reXOaRfKbFKX8f4keU73aB2tEAzMNoGza52-4RkAPBCHlblt4t3v5AR2k2GGCGp4dz4PUpakvoz4hvGIFD3NaVnWS4f0COgNYujDWvacr0WqAvta4sfcb7L6vlHDWMvf_gxvE8EdOz29M1i-r6zHPeHh-LS04QFc8P0peNG0jfGyJfmrQZLq9sz-fOzdjXo4qyLjZP-4zbnyL8LsaDMUJ8AJ7ZZ-UyVQYrEtoW6-QdDsTOBghwXnFKJUBM8tKhFFlv99aFZCCPc0SLlF8u6uzLQuDgoDVNepWV8RqTOKMPTdhRCmw7GDpPfLm7YJmPA-ahaE5t1CsdeBQmGs8hZFfoIvnif8nXihmpAXl6i-PrL6-X-mjQZivp4BGRTgXmq0eK6ll0ahNzT1pdZx-Pm0d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13" y="1781840"/>
            <a:ext cx="6614664" cy="49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0399" y="4620986"/>
            <a:ext cx="1257300" cy="1326242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 擴大機   音源  轉到最左邊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00399" y="3706586"/>
            <a:ext cx="1023258" cy="9144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31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開機與關機 電視</a:t>
            </a:r>
            <a:endParaRPr lang="zh-TW" altLang="en-US" dirty="0"/>
          </a:p>
        </p:txBody>
      </p:sp>
      <p:pic>
        <p:nvPicPr>
          <p:cNvPr id="9218" name="Picture 2" descr="https://lh3.googleusercontent.com/BSl9a4_6ThxlC6NmAJMUSUJefBXgQxQn8Zt_1zmwAqtx4Wnvq3Qt65QxJgqUF74teIH2RB4mXlSuPogq3ol7jMo1VQoO-9acOfKxA47rovgMzRwxHGyRXDIEoLRgXz1W6lUtuPcobbF53avQjWgTy9q1LBPTP2RRTKvQp5A-KElpD-nlw8egfPMuN6pph-GWUnaNoifj0OKAUGk6VwLYlX7nXkcViBlF2QQgBBM_EhzGa2koWRyqQh5t5A6f0vnX-xZUDL4XqXjOeGovrWoDTecpf_v6zzAaVu6-c4wVd-Ox8kNKnBTKCz0Iw-PUpaeNwjDtW2Vx2iovOAWPIiDimv0y7qrlwwLj0DLvAgaGPuZC5qsVCxNihd30X1W6fiyRnscL3fOnAU5R6U66OILLO7FPv7QtV9PNegHyKTvYmnR8p67-rpofuDxapF483vTwpMjRWcRoeDIrDyafyIGfn_u5LnELapEbdGSnC3BtL2w-4gkJ1c5Zm45GMaoaakY_m2r5rkhpNVvWr1F0F5rEkRRJ1ExJcDsugOve7ynN5AnDX7qIX-ZQkqrYlsmwhYv3YNK2QeJLux3mj1J2KVS2L7vXl_30vcXz0QobcFuq0p1b5z0srnvoF8Nb0ilTKR-Avs0c2c8cFYfB08SPbC4qbrXIBXqV6ADRYh0gDqcnLXu6olCDhl6ugFGR4tucVw=w624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86293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5018313" y="3062005"/>
            <a:ext cx="832758" cy="685006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018313" y="3886200"/>
            <a:ext cx="832758" cy="685006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304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289</Words>
  <Application>Microsoft Office PowerPoint</Application>
  <PresentationFormat>寬螢幕</PresentationFormat>
  <Paragraphs>33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班級智慧電視簡單操作介紹  學生版 </vt:lpstr>
      <vt:lpstr>PowerPoint 簡報</vt:lpstr>
      <vt:lpstr>要接  延長線</vt:lpstr>
      <vt:lpstr>要開電源</vt:lpstr>
      <vt:lpstr>電視電源 開關</vt:lpstr>
      <vt:lpstr> 第一次按這裡  電視開機</vt:lpstr>
      <vt:lpstr>擴大機    資訊應用整合控制器</vt:lpstr>
      <vt:lpstr> </vt:lpstr>
      <vt:lpstr> 開機與關機 電視</vt:lpstr>
      <vt:lpstr>       連接Hdmi 線</vt:lpstr>
      <vt:lpstr>                         連接 螢幕觸控線</vt:lpstr>
      <vt:lpstr>                 筆電要連接 hdmi 和 螢幕觸控線</vt:lpstr>
      <vt:lpstr>按  電腦 切換到  筆電   畫面</vt:lpstr>
      <vt:lpstr>電腦電視畫面 同步後，電腦螢幕可以蓋上</vt:lpstr>
      <vt:lpstr>連線到 投影機 </vt:lpstr>
      <vt:lpstr>請按鍵盤上的 Windows 標誌鍵 + P 。(按住 Windows 鍵的同時，按下 P 鍵。) </vt:lpstr>
      <vt:lpstr>一年級和二年級的筆電，網路連接統一使用教室區域無線訊號:CTSJH-Ruckus，筆電網路連辦公室區訊號不會通。 筆電上不開啟學校共用，不設定辦公室印表機。</vt:lpstr>
      <vt:lpstr>若螢幕發生觸控不良時應該如何解決？</vt:lpstr>
      <vt:lpstr>螢幕四週觸控感測器會受到粉筆灰覆蓋而影響觸控品質，定期清除面板邊緣灰塵，建議用乾的小刷子清潔，以避免抹布擦拭灰塵時將紅外線感應裝置損傷，影響觸控效果。</vt:lpstr>
      <vt:lpstr>建議用乾的小刷子清潔，以避免抹布擦拭灰塵時將紅外線感應裝置損傷，影響觸控效果。</vt:lpstr>
      <vt:lpstr>螢幕平常要用塑膠套   防塵</vt:lpstr>
      <vt:lpstr>螢幕用觸控筆 避免刮傷與手指油汙</vt:lpstr>
      <vt:lpstr>點選   更多應用</vt:lpstr>
      <vt:lpstr>點選   chrome  瀏覽器</vt:lpstr>
      <vt:lpstr>A+  空中美語    播放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要開電源</dc:title>
  <dc:creator>Windows 使用者</dc:creator>
  <cp:lastModifiedBy>Windows 使用者</cp:lastModifiedBy>
  <cp:revision>34</cp:revision>
  <dcterms:created xsi:type="dcterms:W3CDTF">2020-09-08T02:48:03Z</dcterms:created>
  <dcterms:modified xsi:type="dcterms:W3CDTF">2021-09-08T00:51:18Z</dcterms:modified>
</cp:coreProperties>
</file>